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docProps/app.xml" ContentType="application/vnd.openxmlformats-officedocument.extended-properties+xml"/>
  <Override PartName="/docProps/core.xml" ContentType="application/vnd.openxmlformats-package.core-properties+xml"/>
  <Override PartName="/ppt/charts/chart1.xml" ContentType="application/vnd.openxmlformats-officedocument.drawingml.chart+xml"/>
  <Override PartName="/ppt/charts/chart10.xml" ContentType="application/vnd.openxmlformats-officedocument.drawingml.chart+xml"/>
  <Override PartName="/ppt/charts/chart11.xml" ContentType="application/vnd.openxmlformats-officedocument.drawingml.chart+xml"/>
  <Override PartName="/ppt/charts/chart12.xml" ContentType="application/vnd.openxmlformats-officedocument.drawingml.chart+xml"/>
  <Override PartName="/ppt/charts/chart13.xml" ContentType="application/vnd.openxmlformats-officedocument.drawingml.chart+xml"/>
  <Override PartName="/ppt/charts/chart14.xml" ContentType="application/vnd.openxmlformats-officedocument.drawingml.chart+xml"/>
  <Override PartName="/ppt/charts/chart15.xml" ContentType="application/vnd.openxmlformats-officedocument.drawingml.chart+xml"/>
  <Override PartName="/ppt/charts/chart16.xml" ContentType="application/vnd.openxmlformats-officedocument.drawingml.chart+xml"/>
  <Override PartName="/ppt/charts/chart17.xml" ContentType="application/vnd.openxmlformats-officedocument.drawingml.chart+xml"/>
  <Override PartName="/ppt/charts/chart18.xml" ContentType="application/vnd.openxmlformats-officedocument.drawingml.chart+xml"/>
  <Override PartName="/ppt/charts/chart19.xml" ContentType="application/vnd.openxmlformats-officedocument.drawingml.chart+xml"/>
  <Override PartName="/ppt/charts/chart2.xml" ContentType="application/vnd.openxmlformats-officedocument.drawingml.chart+xml"/>
  <Override PartName="/ppt/charts/chart20.xml" ContentType="application/vnd.openxmlformats-officedocument.drawingml.chart+xml"/>
  <Override PartName="/ppt/charts/chart21.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chart5.xml" ContentType="application/vnd.openxmlformats-officedocument.drawingml.chart+xml"/>
  <Override PartName="/ppt/charts/chart6.xml" ContentType="application/vnd.openxmlformats-officedocument.drawingml.chart+xml"/>
  <Override PartName="/ppt/charts/chart7.xml" ContentType="application/vnd.openxmlformats-officedocument.drawingml.chart+xml"/>
  <Override PartName="/ppt/charts/chart8.xml" ContentType="application/vnd.openxmlformats-officedocument.drawingml.chart+xml"/>
  <Override PartName="/ppt/charts/chart9.xml" ContentType="application/vnd.openxmlformats-officedocument.drawingml.chart+xml"/>
  <Override PartName="/ppt/charts/colors1.xml" ContentType="application/vnd.ms-office.chartcolorstyle+xml"/>
  <Override PartName="/ppt/charts/colors10.xml" ContentType="application/vnd.ms-office.chartcolorstyle+xml"/>
  <Override PartName="/ppt/charts/colors11.xml" ContentType="application/vnd.ms-office.chartcolorstyle+xml"/>
  <Override PartName="/ppt/charts/colors12.xml" ContentType="application/vnd.ms-office.chartcolorstyle+xml"/>
  <Override PartName="/ppt/charts/colors13.xml" ContentType="application/vnd.ms-office.chartcolorstyle+xml"/>
  <Override PartName="/ppt/charts/colors14.xml" ContentType="application/vnd.ms-office.chartcolorstyle+xml"/>
  <Override PartName="/ppt/charts/colors15.xml" ContentType="application/vnd.ms-office.chartcolorstyle+xml"/>
  <Override PartName="/ppt/charts/colors16.xml" ContentType="application/vnd.ms-office.chartcolorstyle+xml"/>
  <Override PartName="/ppt/charts/colors17.xml" ContentType="application/vnd.ms-office.chartcolorstyle+xml"/>
  <Override PartName="/ppt/charts/colors18.xml" ContentType="application/vnd.ms-office.chartcolorstyle+xml"/>
  <Override PartName="/ppt/charts/colors19.xml" ContentType="application/vnd.ms-office.chartcolorstyle+xml"/>
  <Override PartName="/ppt/charts/colors2.xml" ContentType="application/vnd.ms-office.chartcolorstyle+xml"/>
  <Override PartName="/ppt/charts/colors20.xml" ContentType="application/vnd.ms-office.chartcolorstyle+xml"/>
  <Override PartName="/ppt/charts/colors21.xml" ContentType="application/vnd.ms-office.chartcolorstyle+xml"/>
  <Override PartName="/ppt/charts/colors3.xml" ContentType="application/vnd.ms-office.chartcolorstyle+xml"/>
  <Override PartName="/ppt/charts/colors4.xml" ContentType="application/vnd.ms-office.chartcolorstyle+xml"/>
  <Override PartName="/ppt/charts/colors5.xml" ContentType="application/vnd.ms-office.chartcolorstyle+xml"/>
  <Override PartName="/ppt/charts/colors6.xml" ContentType="application/vnd.ms-office.chartcolorstyle+xml"/>
  <Override PartName="/ppt/charts/colors7.xml" ContentType="application/vnd.ms-office.chartcolorstyle+xml"/>
  <Override PartName="/ppt/charts/colors8.xml" ContentType="application/vnd.ms-office.chartcolorstyle+xml"/>
  <Override PartName="/ppt/charts/colors9.xml" ContentType="application/vnd.ms-office.chartcolorstyle+xml"/>
  <Override PartName="/ppt/charts/style1.xml" ContentType="application/vnd.ms-office.chartstyle+xml"/>
  <Override PartName="/ppt/charts/style10.xml" ContentType="application/vnd.ms-office.chartstyle+xml"/>
  <Override PartName="/ppt/charts/style11.xml" ContentType="application/vnd.ms-office.chartstyle+xml"/>
  <Override PartName="/ppt/charts/style12.xml" ContentType="application/vnd.ms-office.chartstyle+xml"/>
  <Override PartName="/ppt/charts/style13.xml" ContentType="application/vnd.ms-office.chartstyle+xml"/>
  <Override PartName="/ppt/charts/style14.xml" ContentType="application/vnd.ms-office.chartstyle+xml"/>
  <Override PartName="/ppt/charts/style15.xml" ContentType="application/vnd.ms-office.chartstyle+xml"/>
  <Override PartName="/ppt/charts/style16.xml" ContentType="application/vnd.ms-office.chartstyle+xml"/>
  <Override PartName="/ppt/charts/style17.xml" ContentType="application/vnd.ms-office.chartstyle+xml"/>
  <Override PartName="/ppt/charts/style18.xml" ContentType="application/vnd.ms-office.chartstyle+xml"/>
  <Override PartName="/ppt/charts/style19.xml" ContentType="application/vnd.ms-office.chartstyle+xml"/>
  <Override PartName="/ppt/charts/style2.xml" ContentType="application/vnd.ms-office.chartstyle+xml"/>
  <Override PartName="/ppt/charts/style20.xml" ContentType="application/vnd.ms-office.chartstyle+xml"/>
  <Override PartName="/ppt/charts/style21.xml" ContentType="application/vnd.ms-office.chartstyle+xml"/>
  <Override PartName="/ppt/charts/style3.xml" ContentType="application/vnd.ms-office.chartstyle+xml"/>
  <Override PartName="/ppt/charts/style4.xml" ContentType="application/vnd.ms-office.chartstyle+xml"/>
  <Override PartName="/ppt/charts/style5.xml" ContentType="application/vnd.ms-office.chartstyle+xml"/>
  <Override PartName="/ppt/charts/style6.xml" ContentType="application/vnd.ms-office.chartstyle+xml"/>
  <Override PartName="/ppt/charts/style7.xml" ContentType="application/vnd.ms-office.chartstyle+xml"/>
  <Override PartName="/ppt/charts/style8.xml" ContentType="application/vnd.ms-office.chartstyle+xml"/>
  <Override PartName="/ppt/charts/style9.xml" ContentType="application/vnd.ms-office.chartstyle+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58" r:id="rId4"/>
    <p:sldId id="261" r:id="rId5"/>
    <p:sldId id="259" r:id="rId6"/>
    <p:sldId id="260" r:id="rId7"/>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13" autoAdjust="0"/>
    <p:restoredTop sz="94660"/>
  </p:normalViewPr>
  <p:slideViewPr>
    <p:cSldViewPr snapToGrid="0">
      <p:cViewPr varScale="1">
        <p:scale>
          <a:sx n="106" d="100"/>
          <a:sy n="106" d="100"/>
        </p:scale>
        <p:origin x="61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Worksheet.xlsx"/></Relationships>
</file>

<file path=ppt/charts/_rels/chart10.xml.rels><?xml version='1.0' encoding='UTF-8' standalone='yes'?>
<Relationships xmlns="http://schemas.openxmlformats.org/package/2006/relationships"><Relationship Id="rId1" Type="http://schemas.openxmlformats.org/officeDocument/2006/relationships/package" Target="../embeddings/Microsoft_Excel_Sheet7.xlsx"/><Relationship Id="rId2" Type="http://schemas.microsoft.com/office/2011/relationships/chartColorStyle" Target="colors10.xml"/><Relationship Id="rId3" Type="http://schemas.microsoft.com/office/2011/relationships/chartStyle" Target="style10.xml"/></Relationships>
</file>

<file path=ppt/charts/_rels/chart11.xml.rels><?xml version='1.0' encoding='UTF-8' standalone='yes'?>
<Relationships xmlns="http://schemas.openxmlformats.org/package/2006/relationships"><Relationship Id="rId1" Type="http://schemas.openxmlformats.org/officeDocument/2006/relationships/package" Target="../embeddings/Microsoft_Excel_Sheet8.xlsx"/><Relationship Id="rId2" Type="http://schemas.microsoft.com/office/2011/relationships/chartColorStyle" Target="colors11.xml"/><Relationship Id="rId3" Type="http://schemas.microsoft.com/office/2011/relationships/chartStyle" Target="style11.xml"/></Relationships>
</file>

<file path=ppt/charts/_rels/chart12.xml.rels><?xml version='1.0' encoding='UTF-8' standalone='yes'?>
<Relationships xmlns="http://schemas.openxmlformats.org/package/2006/relationships"><Relationship Id="rId1" Type="http://schemas.openxmlformats.org/officeDocument/2006/relationships/package" Target="../embeddings/Microsoft_Excel_Sheet9.xlsx"/><Relationship Id="rId2" Type="http://schemas.microsoft.com/office/2011/relationships/chartColorStyle" Target="colors12.xml"/><Relationship Id="rId3" Type="http://schemas.microsoft.com/office/2011/relationships/chartStyle" Target="style12.xml"/></Relationships>
</file>

<file path=ppt/charts/_rels/chart13.xml.rels><?xml version='1.0' encoding='UTF-8' standalone='yes'?>
<Relationships xmlns="http://schemas.openxmlformats.org/package/2006/relationships"><Relationship Id="rId1" Type="http://schemas.openxmlformats.org/officeDocument/2006/relationships/package" Target="../embeddings/Microsoft_Excel_Sheet10.xlsx"/><Relationship Id="rId2" Type="http://schemas.microsoft.com/office/2011/relationships/chartColorStyle" Target="colors13.xml"/><Relationship Id="rId3" Type="http://schemas.microsoft.com/office/2011/relationships/chartStyle" Target="style13.xml"/></Relationships>
</file>

<file path=ppt/charts/_rels/chart14.xml.rels><?xml version='1.0' encoding='UTF-8' standalone='yes'?>
<Relationships xmlns="http://schemas.openxmlformats.org/package/2006/relationships"><Relationship Id="rId1" Type="http://schemas.openxmlformats.org/officeDocument/2006/relationships/package" Target="../embeddings/Microsoft_Excel_Sheet11.xlsx"/><Relationship Id="rId2" Type="http://schemas.microsoft.com/office/2011/relationships/chartColorStyle" Target="colors14.xml"/><Relationship Id="rId3" Type="http://schemas.microsoft.com/office/2011/relationships/chartStyle" Target="style14.xml"/></Relationships>
</file>

<file path=ppt/charts/_rels/chart15.xml.rels><?xml version='1.0' encoding='UTF-8' standalone='yes'?>
<Relationships xmlns="http://schemas.openxmlformats.org/package/2006/relationships"><Relationship Id="rId1" Type="http://schemas.openxmlformats.org/officeDocument/2006/relationships/package" Target="../embeddings/Microsoft_Excel_Sheet12.xlsx"/><Relationship Id="rId2" Type="http://schemas.microsoft.com/office/2011/relationships/chartColorStyle" Target="colors15.xml"/><Relationship Id="rId3" Type="http://schemas.microsoft.com/office/2011/relationships/chartStyle" Target="style15.xml"/></Relationships>
</file>

<file path=ppt/charts/_rels/chart16.xml.rels><?xml version='1.0' encoding='UTF-8' standalone='yes'?>
<Relationships xmlns="http://schemas.openxmlformats.org/package/2006/relationships"><Relationship Id="rId1" Type="http://schemas.openxmlformats.org/officeDocument/2006/relationships/package" Target="../embeddings/Microsoft_Excel_Sheet13.xlsx"/><Relationship Id="rId2" Type="http://schemas.microsoft.com/office/2011/relationships/chartColorStyle" Target="colors16.xml"/><Relationship Id="rId3" Type="http://schemas.microsoft.com/office/2011/relationships/chartStyle" Target="style16.xml"/></Relationships>
</file>

<file path=ppt/charts/_rels/chart17.xml.rels><?xml version='1.0' encoding='UTF-8' standalone='yes'?>
<Relationships xmlns="http://schemas.openxmlformats.org/package/2006/relationships"><Relationship Id="rId1" Type="http://schemas.openxmlformats.org/officeDocument/2006/relationships/package" Target="../embeddings/Microsoft_Excel_Sheet14.xlsx"/><Relationship Id="rId2" Type="http://schemas.microsoft.com/office/2011/relationships/chartColorStyle" Target="colors17.xml"/><Relationship Id="rId3" Type="http://schemas.microsoft.com/office/2011/relationships/chartStyle" Target="style17.xml"/></Relationships>
</file>

<file path=ppt/charts/_rels/chart18.xml.rels><?xml version='1.0' encoding='UTF-8' standalone='yes'?>
<Relationships xmlns="http://schemas.openxmlformats.org/package/2006/relationships"><Relationship Id="rId1" Type="http://schemas.openxmlformats.org/officeDocument/2006/relationships/package" Target="../embeddings/Microsoft_Excel_Sheet15.xlsx"/><Relationship Id="rId2" Type="http://schemas.microsoft.com/office/2011/relationships/chartColorStyle" Target="colors18.xml"/><Relationship Id="rId3" Type="http://schemas.microsoft.com/office/2011/relationships/chartStyle" Target="style18.xml"/></Relationships>
</file>

<file path=ppt/charts/_rels/chart19.xml.rels><?xml version='1.0' encoding='UTF-8' standalone='yes'?>
<Relationships xmlns="http://schemas.openxmlformats.org/package/2006/relationships"><Relationship Id="rId1" Type="http://schemas.openxmlformats.org/officeDocument/2006/relationships/package" Target="../embeddings/Microsoft_Excel_Sheet16.xlsx"/><Relationship Id="rId2" Type="http://schemas.microsoft.com/office/2011/relationships/chartColorStyle" Target="colors19.xml"/><Relationship Id="rId3" Type="http://schemas.microsoft.com/office/2011/relationships/chartStyle" Target="style19.xm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openxmlformats.org/officeDocument/2006/relationships/package" Target="../embeddings/Microsoft_Excel_Sheet17.xlsx"/><Relationship Id="rId2" Type="http://schemas.microsoft.com/office/2011/relationships/chartColorStyle" Target="colors20.xml"/><Relationship Id="rId3" Type="http://schemas.microsoft.com/office/2011/relationships/chartStyle" Target="style20.xml"/></Relationships>
</file>

<file path=ppt/charts/_rels/chart21.xml.rels><?xml version='1.0' encoding='UTF-8' standalone='yes'?>
<Relationships xmlns="http://schemas.openxmlformats.org/package/2006/relationships"><Relationship Id="rId1" Type="http://schemas.openxmlformats.org/officeDocument/2006/relationships/package" Target="../embeddings/Microsoft_Excel_Sheet18.xlsx"/><Relationship Id="rId2" Type="http://schemas.microsoft.com/office/2011/relationships/chartColorStyle" Target="colors21.xml"/><Relationship Id="rId3" Type="http://schemas.microsoft.com/office/2011/relationships/chartStyle" Target="style21.xm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Sheet1.xlsx"/><Relationship Id="rId2" Type="http://schemas.microsoft.com/office/2011/relationships/chartColorStyle" Target="colors4.xml"/><Relationship Id="rId3" Type="http://schemas.microsoft.com/office/2011/relationships/chartStyle" Target="style4.xml"/></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Sheet2.xlsx"/><Relationship Id="rId2" Type="http://schemas.microsoft.com/office/2011/relationships/chartColorStyle" Target="colors5.xml"/><Relationship Id="rId3" Type="http://schemas.microsoft.com/office/2011/relationships/chartStyle" Target="style5.xml"/></Relationships>
</file>

<file path=ppt/charts/_rels/chart6.xml.rels><?xml version='1.0' encoding='UTF-8' standalone='yes'?>
<Relationships xmlns="http://schemas.openxmlformats.org/package/2006/relationships"><Relationship Id="rId1" Type="http://schemas.openxmlformats.org/officeDocument/2006/relationships/package" Target="../embeddings/Microsoft_Excel_Sheet3.xlsx"/><Relationship Id="rId2" Type="http://schemas.microsoft.com/office/2011/relationships/chartColorStyle" Target="colors6.xml"/><Relationship Id="rId3" Type="http://schemas.microsoft.com/office/2011/relationships/chartStyle" Target="style6.xml"/></Relationships>
</file>

<file path=ppt/charts/_rels/chart7.xml.rels><?xml version='1.0' encoding='UTF-8' standalone='yes'?>
<Relationships xmlns="http://schemas.openxmlformats.org/package/2006/relationships"><Relationship Id="rId1" Type="http://schemas.openxmlformats.org/officeDocument/2006/relationships/package" Target="../embeddings/Microsoft_Excel_Sheet4.xlsx"/><Relationship Id="rId2" Type="http://schemas.microsoft.com/office/2011/relationships/chartColorStyle" Target="colors7.xml"/><Relationship Id="rId3" Type="http://schemas.microsoft.com/office/2011/relationships/chartStyle" Target="style7.xml"/></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Sheet5.xlsx"/><Relationship Id="rId2" Type="http://schemas.microsoft.com/office/2011/relationships/chartColorStyle" Target="colors8.xml"/><Relationship Id="rId3" Type="http://schemas.microsoft.com/office/2011/relationships/chartStyle" Target="style8.xml"/></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Sheet6.xlsx"/><Relationship Id="rId2" Type="http://schemas.microsoft.com/office/2011/relationships/chartColorStyle" Target="colors9.xml"/><Relationship Id="rId3" Type="http://schemas.microsoft.com/office/2011/relationships/chartStyle" Target="style9.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baseline="0" dirty="0"/>
              <a:t>Operating revenue</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Feuil1!$B$1</c:f>
              <c:strCache>
                <c:ptCount val="1"/>
                <c:pt idx="0">
                  <c:v>Série 1</c:v>
                </c:pt>
              </c:strCache>
            </c:strRef>
          </c:tx>
          <c:spPr>
            <a:solidFill>
              <a:schemeClr val="accent2"/>
            </a:solidFill>
            <a:ln>
              <a:noFill/>
            </a:ln>
            <a:effectLst/>
          </c:spPr>
          <c:invertIfNegative val="0"/>
          <c:cat>
            <c:strRef>
              <c:f>Feuil1!$A$2:$A$5</c:f>
              <c:strCache>
                <c:ptCount val="4"/>
                <c:pt idx="0">
                  <c:v>Catégorie 1</c:v>
                </c:pt>
                <c:pt idx="1">
                  <c:v>Catégorie 2</c:v>
                </c:pt>
                <c:pt idx="2">
                  <c:v>Catégorie 3</c:v>
                </c:pt>
                <c:pt idx="3">
                  <c:v>Catégorie 4</c:v>
                </c:pt>
              </c:strCache>
            </c:strRef>
          </c:cat>
          <c:val>
            <c:numRef>
              <c:f>Feuil1!$B$2:$B$5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7158-4920-AB14-CD80E05704D3}"/>
            </c:ext>
          </c:extLst>
        </c:ser>
        <c:ser>
          <c:idx val="1"/>
          <c:order val="1"/>
          <c:tx>
            <c:strRef>
              <c:f>Feuil1!$C$1</c:f>
              <c:strCache>
                <c:ptCount val="1"/>
                <c:pt idx="0">
                  <c:v>Colonne1</c:v>
                </c:pt>
              </c:strCache>
            </c:strRef>
          </c:tx>
          <c:spPr>
            <a:solidFill>
              <a:schemeClr val="accent4"/>
            </a:solidFill>
            <a:ln>
              <a:noFill/>
            </a:ln>
            <a:effectLst/>
          </c:spPr>
          <c:invertIfNegative val="0"/>
          <c:cat>
            <c:strRef>
              <c:f>Feuil1!$A$2:$A$5</c:f>
              <c:strCache>
                <c:ptCount val="4"/>
                <c:pt idx="0">
                  <c:v>Catégorie 1</c:v>
                </c:pt>
                <c:pt idx="1">
                  <c:v>Catégorie 2</c:v>
                </c:pt>
                <c:pt idx="2">
                  <c:v>Catégorie 3</c:v>
                </c:pt>
                <c:pt idx="3">
                  <c:v>Catégorie 4</c:v>
                </c:pt>
              </c:strCache>
            </c:strRef>
          </c:cat>
          <c:val>
            <c:numRef>
              <c:f>Feuil1!$C$2:$C$5</c:f>
              <c:numCache>
                <c:formatCode>General</c:formatCode>
                <c:ptCount val="4"/>
              </c:numCache>
            </c:numRef>
          </c:val>
          <c:extLst>
            <c:ext xmlns:c16="http://schemas.microsoft.com/office/drawing/2014/chart" uri="{C3380CC4-5D6E-409C-BE32-E72D297353CC}">
              <c16:uniqueId val="{00000001-7158-4920-AB14-CD80E05704D3}"/>
            </c:ext>
          </c:extLst>
        </c:ser>
        <c:ser>
          <c:idx val="2"/>
          <c:order val="2"/>
          <c:tx>
            <c:strRef>
              <c:f>Feuil1!$D$1</c:f>
              <c:strCache>
                <c:ptCount val="1"/>
                <c:pt idx="0">
                  <c:v>Colonne2</c:v>
                </c:pt>
              </c:strCache>
            </c:strRef>
          </c:tx>
          <c:spPr>
            <a:solidFill>
              <a:schemeClr val="accent6"/>
            </a:solidFill>
            <a:ln>
              <a:noFill/>
            </a:ln>
            <a:effectLst/>
          </c:spPr>
          <c:invertIfNegative val="0"/>
          <c:cat>
            <c:strRef>
              <c:f>Feuil1!$A$2:$A$5</c:f>
              <c:strCache>
                <c:ptCount val="4"/>
                <c:pt idx="0">
                  <c:v>Catégorie 1</c:v>
                </c:pt>
                <c:pt idx="1">
                  <c:v>Catégorie 2</c:v>
                </c:pt>
                <c:pt idx="2">
                  <c:v>Catégorie 3</c:v>
                </c:pt>
                <c:pt idx="3">
                  <c:v>Catégorie 4</c:v>
                </c:pt>
              </c:strCache>
            </c:strRef>
          </c:cat>
          <c:val>
            <c:numRef>
              <c:f>Feuil1!$D$2:$D$5</c:f>
              <c:numCache>
                <c:formatCode>General</c:formatCode>
                <c:ptCount val="4"/>
              </c:numCache>
            </c:numRef>
          </c:val>
          <c:extLst>
            <c:ext xmlns:c16="http://schemas.microsoft.com/office/drawing/2014/chart" uri="{C3380CC4-5D6E-409C-BE32-E72D297353CC}">
              <c16:uniqueId val="{00000002-7158-4920-AB14-CD80E05704D3}"/>
            </c:ext>
          </c:extLst>
        </c:ser>
        <c:dLbls>
          <c:showLegendKey val="0"/>
          <c:showVal val="0"/>
          <c:showCatName val="0"/>
          <c:showSerName val="0"/>
          <c:showPercent val="0"/>
          <c:showBubbleSize val="0"/>
        </c:dLbls>
        <c:gapWidth val="219"/>
        <c:overlap val="-27"/>
        <c:axId val="867887487"/>
        <c:axId val="925846863"/>
      </c:barChart>
      <c:catAx>
        <c:axId val="867887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925846863"/>
        <c:crosses val="autoZero"/>
        <c:auto val="1"/>
        <c:lblAlgn val="ctr"/>
        <c:lblOffset val="100"/>
        <c:noMultiLvlLbl val="0"/>
      </c:catAx>
      <c:valAx>
        <c:axId val="9258468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678874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baseline="0" dirty="0"/>
              <a:t>Operating revenue</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Sheet1!$A$2:$A$4</c:f>
              <c:strCache>
                <c:ptCount val="3"/>
                <c:pt idx="0">
                  <c:v>31/01/2022</c:v>
                </c:pt>
                <c:pt idx="1">
                  <c:v>31/01/2023</c:v>
                </c:pt>
                <c:pt idx="2">
                  <c:v>31/01/2024</c:v>
                </c:pt>
              </c:strCache>
            </c:strRef>
          </c:cat>
          <c:val>
            <c:numRef>
              <c:f>Sheet1!$B$2:$B$4</c:f>
              <c:numCache>
                <c:formatCode>General</c:formatCode>
                <c:ptCount val="3"/>
                <c:pt idx="0">
                  <c:v>26.914</c:v>
                </c:pt>
                <c:pt idx="1">
                  <c:v>26.974</c:v>
                </c:pt>
                <c:pt idx="2">
                  <c:v>60.922</c:v>
                </c:pt>
              </c:numCache>
            </c:numRef>
          </c:val>
          <c:extLst>
            <c:ext xmlns:c16="http://schemas.microsoft.com/office/drawing/2014/chart" uri="{C3380CC4-5D6E-409C-BE32-E72D297353CC}">
              <c16:uniqueId val="{00000000-7158-4920-AB14-CD80E05704D3}"/>
            </c:ext>
          </c:extLst>
        </c:ser>
        <c:dLbls>
          <c:showLegendKey val="0"/>
          <c:showVal val="0"/>
          <c:showCatName val="0"/>
          <c:showSerName val="0"/>
          <c:showPercent val="0"/>
          <c:showBubbleSize val="0"/>
        </c:dLbls>
        <c:gapWidth val="219"/>
        <c:overlap val="-27"/>
        <c:axId val="867887487"/>
        <c:axId val="925846863"/>
      </c:barChart>
      <c:catAx>
        <c:axId val="867887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925846863"/>
        <c:crosses val="autoZero"/>
        <c:auto val="1"/>
        <c:lblAlgn val="ctr"/>
        <c:lblOffset val="100"/>
        <c:noMultiLvlLbl val="0"/>
      </c:catAx>
      <c:valAx>
        <c:axId val="9258468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678874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a:t>Gross profit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Sheet1!$A$2:$A$4</c:f>
              <c:strCache>
                <c:ptCount val="3"/>
                <c:pt idx="0">
                  <c:v>31/01/2022</c:v>
                </c:pt>
                <c:pt idx="1">
                  <c:v>31/01/2023</c:v>
                </c:pt>
                <c:pt idx="2">
                  <c:v>31/01/2024</c:v>
                </c:pt>
              </c:strCache>
            </c:strRef>
          </c:cat>
          <c:val>
            <c:numRef>
              <c:f>Sheet1!$B$2:$B$4</c:f>
              <c:numCache>
                <c:formatCode>General</c:formatCode>
                <c:ptCount val="3"/>
                <c:pt idx="0">
                  <c:v>17.475</c:v>
                </c:pt>
                <c:pt idx="1">
                  <c:v>15.356</c:v>
                </c:pt>
                <c:pt idx="2">
                  <c:v>44.301</c:v>
                </c:pt>
              </c:numCache>
            </c:numRef>
          </c:val>
          <c:extLst>
            <c:ext xmlns:c16="http://schemas.microsoft.com/office/drawing/2014/chart" uri="{C3380CC4-5D6E-409C-BE32-E72D297353CC}">
              <c16:uniqueId val="{00000000-0AAD-46D8-A86F-4A2E4DF9CD74}"/>
            </c:ext>
          </c:extLst>
        </c:ser>
        <c:dLbls>
          <c:showLegendKey val="0"/>
          <c:showVal val="0"/>
          <c:showCatName val="0"/>
          <c:showSerName val="0"/>
          <c:showPercent val="0"/>
          <c:showBubbleSize val="0"/>
        </c:dLbls>
        <c:gapWidth val="219"/>
        <c:overlap val="-27"/>
        <c:axId val="877191375"/>
        <c:axId val="877192815"/>
      </c:barChart>
      <c:catAx>
        <c:axId val="8771913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2815"/>
        <c:crosses val="autoZero"/>
        <c:auto val="1"/>
        <c:lblAlgn val="ctr"/>
        <c:lblOffset val="100"/>
        <c:noMultiLvlLbl val="0"/>
      </c:catAx>
      <c:valAx>
        <c:axId val="877192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13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Stock</c:v>
                </c:pt>
              </c:strCache>
            </c:strRef>
          </c:tx>
          <c:spPr>
            <a:ln w="28575" cap="rnd">
              <a:solidFill>
                <a:schemeClr val="accent2"/>
              </a:solidFill>
              <a:round/>
            </a:ln>
            <a:effectLst/>
          </c:spPr>
          <c:marker>
            <c:symbol val="none"/>
          </c:marker>
          <c:cat>
            <c:numRef>
              <c:f>Sheet1!$A$2:$A$757</c:f>
              <c:numCache>
                <c:formatCode>yyyy\-mm\-dd</c:formatCode>
                <c:ptCount val="756"/>
                <c:pt idx="0">
                  <c:v>44550.0</c:v>
                </c:pt>
                <c:pt idx="1">
                  <c:v>44551.0</c:v>
                </c:pt>
                <c:pt idx="2">
                  <c:v>44552.0</c:v>
                </c:pt>
                <c:pt idx="3">
                  <c:v>44553.0</c:v>
                </c:pt>
                <c:pt idx="4">
                  <c:v>44557.0</c:v>
                </c:pt>
                <c:pt idx="5">
                  <c:v>44558.0</c:v>
                </c:pt>
                <c:pt idx="6">
                  <c:v>44559.0</c:v>
                </c:pt>
                <c:pt idx="7">
                  <c:v>44560.0</c:v>
                </c:pt>
                <c:pt idx="8">
                  <c:v>44561.0</c:v>
                </c:pt>
                <c:pt idx="9">
                  <c:v>44564.0</c:v>
                </c:pt>
                <c:pt idx="10">
                  <c:v>44565.0</c:v>
                </c:pt>
                <c:pt idx="11">
                  <c:v>44566.0</c:v>
                </c:pt>
                <c:pt idx="12">
                  <c:v>44567.0</c:v>
                </c:pt>
                <c:pt idx="13">
                  <c:v>44568.0</c:v>
                </c:pt>
                <c:pt idx="14">
                  <c:v>44571.0</c:v>
                </c:pt>
                <c:pt idx="15">
                  <c:v>44572.0</c:v>
                </c:pt>
                <c:pt idx="16">
                  <c:v>44573.0</c:v>
                </c:pt>
                <c:pt idx="17">
                  <c:v>44574.0</c:v>
                </c:pt>
                <c:pt idx="18">
                  <c:v>44575.0</c:v>
                </c:pt>
                <c:pt idx="19">
                  <c:v>44579.0</c:v>
                </c:pt>
                <c:pt idx="20">
                  <c:v>44580.0</c:v>
                </c:pt>
                <c:pt idx="21">
                  <c:v>44581.0</c:v>
                </c:pt>
                <c:pt idx="22">
                  <c:v>44582.0</c:v>
                </c:pt>
                <c:pt idx="23">
                  <c:v>44585.0</c:v>
                </c:pt>
                <c:pt idx="24">
                  <c:v>44586.0</c:v>
                </c:pt>
                <c:pt idx="25">
                  <c:v>44587.0</c:v>
                </c:pt>
                <c:pt idx="26">
                  <c:v>44588.0</c:v>
                </c:pt>
                <c:pt idx="27">
                  <c:v>44589.0</c:v>
                </c:pt>
                <c:pt idx="28">
                  <c:v>44592.0</c:v>
                </c:pt>
                <c:pt idx="29">
                  <c:v>44593.0</c:v>
                </c:pt>
                <c:pt idx="30">
                  <c:v>44594.0</c:v>
                </c:pt>
                <c:pt idx="31">
                  <c:v>44595.0</c:v>
                </c:pt>
                <c:pt idx="32">
                  <c:v>44596.0</c:v>
                </c:pt>
                <c:pt idx="33">
                  <c:v>44599.0</c:v>
                </c:pt>
                <c:pt idx="34">
                  <c:v>44600.0</c:v>
                </c:pt>
                <c:pt idx="35">
                  <c:v>44601.0</c:v>
                </c:pt>
                <c:pt idx="36">
                  <c:v>44602.0</c:v>
                </c:pt>
                <c:pt idx="37">
                  <c:v>44603.0</c:v>
                </c:pt>
                <c:pt idx="38">
                  <c:v>44606.0</c:v>
                </c:pt>
                <c:pt idx="39">
                  <c:v>44607.0</c:v>
                </c:pt>
                <c:pt idx="40">
                  <c:v>44608.0</c:v>
                </c:pt>
                <c:pt idx="41">
                  <c:v>44609.0</c:v>
                </c:pt>
                <c:pt idx="42">
                  <c:v>44610.0</c:v>
                </c:pt>
                <c:pt idx="43">
                  <c:v>44614.0</c:v>
                </c:pt>
                <c:pt idx="44">
                  <c:v>44615.0</c:v>
                </c:pt>
                <c:pt idx="45">
                  <c:v>44616.0</c:v>
                </c:pt>
                <c:pt idx="46">
                  <c:v>44617.0</c:v>
                </c:pt>
                <c:pt idx="47">
                  <c:v>44620.0</c:v>
                </c:pt>
                <c:pt idx="48">
                  <c:v>44621.0</c:v>
                </c:pt>
                <c:pt idx="49">
                  <c:v>44622.0</c:v>
                </c:pt>
                <c:pt idx="50">
                  <c:v>44623.0</c:v>
                </c:pt>
                <c:pt idx="51">
                  <c:v>44624.0</c:v>
                </c:pt>
                <c:pt idx="52">
                  <c:v>44627.0</c:v>
                </c:pt>
                <c:pt idx="53">
                  <c:v>44628.0</c:v>
                </c:pt>
                <c:pt idx="54">
                  <c:v>44629.0</c:v>
                </c:pt>
                <c:pt idx="55">
                  <c:v>44630.0</c:v>
                </c:pt>
                <c:pt idx="56">
                  <c:v>44631.0</c:v>
                </c:pt>
                <c:pt idx="57">
                  <c:v>44634.0</c:v>
                </c:pt>
                <c:pt idx="58">
                  <c:v>44635.0</c:v>
                </c:pt>
                <c:pt idx="59">
                  <c:v>44636.0</c:v>
                </c:pt>
                <c:pt idx="60">
                  <c:v>44637.0</c:v>
                </c:pt>
                <c:pt idx="61">
                  <c:v>44638.0</c:v>
                </c:pt>
                <c:pt idx="62">
                  <c:v>44641.0</c:v>
                </c:pt>
                <c:pt idx="63">
                  <c:v>44642.0</c:v>
                </c:pt>
                <c:pt idx="64">
                  <c:v>44643.0</c:v>
                </c:pt>
                <c:pt idx="65">
                  <c:v>44644.0</c:v>
                </c:pt>
                <c:pt idx="66">
                  <c:v>44645.0</c:v>
                </c:pt>
                <c:pt idx="67">
                  <c:v>44648.0</c:v>
                </c:pt>
                <c:pt idx="68">
                  <c:v>44649.0</c:v>
                </c:pt>
                <c:pt idx="69">
                  <c:v>44650.0</c:v>
                </c:pt>
                <c:pt idx="70">
                  <c:v>44651.0</c:v>
                </c:pt>
                <c:pt idx="71">
                  <c:v>44652.0</c:v>
                </c:pt>
                <c:pt idx="72">
                  <c:v>44655.0</c:v>
                </c:pt>
                <c:pt idx="73">
                  <c:v>44656.0</c:v>
                </c:pt>
                <c:pt idx="74">
                  <c:v>44657.0</c:v>
                </c:pt>
                <c:pt idx="75">
                  <c:v>44658.0</c:v>
                </c:pt>
                <c:pt idx="76">
                  <c:v>44659.0</c:v>
                </c:pt>
                <c:pt idx="77">
                  <c:v>44662.0</c:v>
                </c:pt>
                <c:pt idx="78">
                  <c:v>44663.0</c:v>
                </c:pt>
                <c:pt idx="79">
                  <c:v>44664.0</c:v>
                </c:pt>
                <c:pt idx="80">
                  <c:v>44665.0</c:v>
                </c:pt>
                <c:pt idx="81">
                  <c:v>44669.0</c:v>
                </c:pt>
                <c:pt idx="82">
                  <c:v>44670.0</c:v>
                </c:pt>
                <c:pt idx="83">
                  <c:v>44671.0</c:v>
                </c:pt>
                <c:pt idx="84">
                  <c:v>44672.0</c:v>
                </c:pt>
                <c:pt idx="85">
                  <c:v>44673.0</c:v>
                </c:pt>
                <c:pt idx="86">
                  <c:v>44676.0</c:v>
                </c:pt>
                <c:pt idx="87">
                  <c:v>44677.0</c:v>
                </c:pt>
                <c:pt idx="88">
                  <c:v>44678.0</c:v>
                </c:pt>
                <c:pt idx="89">
                  <c:v>44679.0</c:v>
                </c:pt>
                <c:pt idx="90">
                  <c:v>44680.0</c:v>
                </c:pt>
                <c:pt idx="91">
                  <c:v>44683.0</c:v>
                </c:pt>
                <c:pt idx="92">
                  <c:v>44684.0</c:v>
                </c:pt>
                <c:pt idx="93">
                  <c:v>44685.0</c:v>
                </c:pt>
                <c:pt idx="94">
                  <c:v>44686.0</c:v>
                </c:pt>
                <c:pt idx="95">
                  <c:v>44687.0</c:v>
                </c:pt>
                <c:pt idx="96">
                  <c:v>44690.0</c:v>
                </c:pt>
                <c:pt idx="97">
                  <c:v>44691.0</c:v>
                </c:pt>
                <c:pt idx="98">
                  <c:v>44692.0</c:v>
                </c:pt>
                <c:pt idx="99">
                  <c:v>44693.0</c:v>
                </c:pt>
                <c:pt idx="100">
                  <c:v>44694.0</c:v>
                </c:pt>
                <c:pt idx="101">
                  <c:v>44697.0</c:v>
                </c:pt>
                <c:pt idx="102">
                  <c:v>44698.0</c:v>
                </c:pt>
                <c:pt idx="103">
                  <c:v>44699.0</c:v>
                </c:pt>
                <c:pt idx="104">
                  <c:v>44700.0</c:v>
                </c:pt>
                <c:pt idx="105">
                  <c:v>44701.0</c:v>
                </c:pt>
                <c:pt idx="106">
                  <c:v>44704.0</c:v>
                </c:pt>
                <c:pt idx="107">
                  <c:v>44705.0</c:v>
                </c:pt>
                <c:pt idx="108">
                  <c:v>44706.0</c:v>
                </c:pt>
                <c:pt idx="109">
                  <c:v>44707.0</c:v>
                </c:pt>
                <c:pt idx="110">
                  <c:v>44708.0</c:v>
                </c:pt>
                <c:pt idx="111">
                  <c:v>44712.0</c:v>
                </c:pt>
                <c:pt idx="112">
                  <c:v>44713.0</c:v>
                </c:pt>
                <c:pt idx="113">
                  <c:v>44714.0</c:v>
                </c:pt>
                <c:pt idx="114">
                  <c:v>44715.0</c:v>
                </c:pt>
                <c:pt idx="115">
                  <c:v>44718.0</c:v>
                </c:pt>
                <c:pt idx="116">
                  <c:v>44719.0</c:v>
                </c:pt>
                <c:pt idx="117">
                  <c:v>44720.0</c:v>
                </c:pt>
                <c:pt idx="118">
                  <c:v>44721.0</c:v>
                </c:pt>
                <c:pt idx="119">
                  <c:v>44722.0</c:v>
                </c:pt>
                <c:pt idx="120">
                  <c:v>44725.0</c:v>
                </c:pt>
                <c:pt idx="121">
                  <c:v>44726.0</c:v>
                </c:pt>
                <c:pt idx="122">
                  <c:v>44727.0</c:v>
                </c:pt>
                <c:pt idx="123">
                  <c:v>44728.0</c:v>
                </c:pt>
                <c:pt idx="124">
                  <c:v>44729.0</c:v>
                </c:pt>
                <c:pt idx="125">
                  <c:v>44733.0</c:v>
                </c:pt>
                <c:pt idx="126">
                  <c:v>44734.0</c:v>
                </c:pt>
                <c:pt idx="127">
                  <c:v>44735.0</c:v>
                </c:pt>
                <c:pt idx="128">
                  <c:v>44736.0</c:v>
                </c:pt>
                <c:pt idx="129">
                  <c:v>44739.0</c:v>
                </c:pt>
                <c:pt idx="130">
                  <c:v>44740.0</c:v>
                </c:pt>
                <c:pt idx="131">
                  <c:v>44741.0</c:v>
                </c:pt>
                <c:pt idx="132">
                  <c:v>44742.0</c:v>
                </c:pt>
                <c:pt idx="133">
                  <c:v>44743.0</c:v>
                </c:pt>
                <c:pt idx="134">
                  <c:v>44747.0</c:v>
                </c:pt>
                <c:pt idx="135">
                  <c:v>44748.0</c:v>
                </c:pt>
                <c:pt idx="136">
                  <c:v>44749.0</c:v>
                </c:pt>
                <c:pt idx="137">
                  <c:v>44750.0</c:v>
                </c:pt>
                <c:pt idx="138">
                  <c:v>44753.0</c:v>
                </c:pt>
                <c:pt idx="139">
                  <c:v>44754.0</c:v>
                </c:pt>
                <c:pt idx="140">
                  <c:v>44755.0</c:v>
                </c:pt>
                <c:pt idx="141">
                  <c:v>44756.0</c:v>
                </c:pt>
                <c:pt idx="142">
                  <c:v>44757.0</c:v>
                </c:pt>
                <c:pt idx="143">
                  <c:v>44760.0</c:v>
                </c:pt>
                <c:pt idx="144">
                  <c:v>44761.0</c:v>
                </c:pt>
                <c:pt idx="145">
                  <c:v>44762.0</c:v>
                </c:pt>
                <c:pt idx="146">
                  <c:v>44763.0</c:v>
                </c:pt>
                <c:pt idx="147">
                  <c:v>44764.0</c:v>
                </c:pt>
                <c:pt idx="148">
                  <c:v>44767.0</c:v>
                </c:pt>
                <c:pt idx="149">
                  <c:v>44768.0</c:v>
                </c:pt>
                <c:pt idx="150">
                  <c:v>44769.0</c:v>
                </c:pt>
                <c:pt idx="151">
                  <c:v>44770.0</c:v>
                </c:pt>
                <c:pt idx="152">
                  <c:v>44771.0</c:v>
                </c:pt>
                <c:pt idx="153">
                  <c:v>44774.0</c:v>
                </c:pt>
                <c:pt idx="154">
                  <c:v>44775.0</c:v>
                </c:pt>
                <c:pt idx="155">
                  <c:v>44776.0</c:v>
                </c:pt>
                <c:pt idx="156">
                  <c:v>44777.0</c:v>
                </c:pt>
                <c:pt idx="157">
                  <c:v>44778.0</c:v>
                </c:pt>
                <c:pt idx="158">
                  <c:v>44781.0</c:v>
                </c:pt>
                <c:pt idx="159">
                  <c:v>44782.0</c:v>
                </c:pt>
                <c:pt idx="160">
                  <c:v>44783.0</c:v>
                </c:pt>
                <c:pt idx="161">
                  <c:v>44784.0</c:v>
                </c:pt>
                <c:pt idx="162">
                  <c:v>44785.0</c:v>
                </c:pt>
                <c:pt idx="163">
                  <c:v>44788.0</c:v>
                </c:pt>
                <c:pt idx="164">
                  <c:v>44789.0</c:v>
                </c:pt>
                <c:pt idx="165">
                  <c:v>44790.0</c:v>
                </c:pt>
                <c:pt idx="166">
                  <c:v>44791.0</c:v>
                </c:pt>
                <c:pt idx="167">
                  <c:v>44792.0</c:v>
                </c:pt>
                <c:pt idx="168">
                  <c:v>44795.0</c:v>
                </c:pt>
                <c:pt idx="169">
                  <c:v>44796.0</c:v>
                </c:pt>
                <c:pt idx="170">
                  <c:v>44797.0</c:v>
                </c:pt>
                <c:pt idx="171">
                  <c:v>44798.0</c:v>
                </c:pt>
                <c:pt idx="172">
                  <c:v>44799.0</c:v>
                </c:pt>
                <c:pt idx="173">
                  <c:v>44802.0</c:v>
                </c:pt>
                <c:pt idx="174">
                  <c:v>44803.0</c:v>
                </c:pt>
                <c:pt idx="175">
                  <c:v>44804.0</c:v>
                </c:pt>
                <c:pt idx="176">
                  <c:v>44805.0</c:v>
                </c:pt>
                <c:pt idx="177">
                  <c:v>44806.0</c:v>
                </c:pt>
                <c:pt idx="178">
                  <c:v>44810.0</c:v>
                </c:pt>
                <c:pt idx="179">
                  <c:v>44811.0</c:v>
                </c:pt>
                <c:pt idx="180">
                  <c:v>44812.0</c:v>
                </c:pt>
                <c:pt idx="181">
                  <c:v>44813.0</c:v>
                </c:pt>
                <c:pt idx="182">
                  <c:v>44816.0</c:v>
                </c:pt>
                <c:pt idx="183">
                  <c:v>44817.0</c:v>
                </c:pt>
                <c:pt idx="184">
                  <c:v>44818.0</c:v>
                </c:pt>
                <c:pt idx="185">
                  <c:v>44819.0</c:v>
                </c:pt>
                <c:pt idx="186">
                  <c:v>44820.0</c:v>
                </c:pt>
                <c:pt idx="187">
                  <c:v>44823.0</c:v>
                </c:pt>
                <c:pt idx="188">
                  <c:v>44824.0</c:v>
                </c:pt>
                <c:pt idx="189">
                  <c:v>44825.0</c:v>
                </c:pt>
                <c:pt idx="190">
                  <c:v>44826.0</c:v>
                </c:pt>
                <c:pt idx="191">
                  <c:v>44827.0</c:v>
                </c:pt>
                <c:pt idx="192">
                  <c:v>44830.0</c:v>
                </c:pt>
                <c:pt idx="193">
                  <c:v>44831.0</c:v>
                </c:pt>
                <c:pt idx="194">
                  <c:v>44832.0</c:v>
                </c:pt>
                <c:pt idx="195">
                  <c:v>44833.0</c:v>
                </c:pt>
                <c:pt idx="196">
                  <c:v>44834.0</c:v>
                </c:pt>
                <c:pt idx="197">
                  <c:v>44837.0</c:v>
                </c:pt>
                <c:pt idx="198">
                  <c:v>44838.0</c:v>
                </c:pt>
                <c:pt idx="199">
                  <c:v>44839.0</c:v>
                </c:pt>
                <c:pt idx="200">
                  <c:v>44840.0</c:v>
                </c:pt>
                <c:pt idx="201">
                  <c:v>44841.0</c:v>
                </c:pt>
                <c:pt idx="202">
                  <c:v>44844.0</c:v>
                </c:pt>
                <c:pt idx="203">
                  <c:v>44845.0</c:v>
                </c:pt>
                <c:pt idx="204">
                  <c:v>44846.0</c:v>
                </c:pt>
                <c:pt idx="205">
                  <c:v>44847.0</c:v>
                </c:pt>
                <c:pt idx="206">
                  <c:v>44848.0</c:v>
                </c:pt>
                <c:pt idx="207">
                  <c:v>44851.0</c:v>
                </c:pt>
                <c:pt idx="208">
                  <c:v>44852.0</c:v>
                </c:pt>
                <c:pt idx="209">
                  <c:v>44853.0</c:v>
                </c:pt>
                <c:pt idx="210">
                  <c:v>44854.0</c:v>
                </c:pt>
                <c:pt idx="211">
                  <c:v>44855.0</c:v>
                </c:pt>
                <c:pt idx="212">
                  <c:v>44858.0</c:v>
                </c:pt>
                <c:pt idx="213">
                  <c:v>44859.0</c:v>
                </c:pt>
                <c:pt idx="214">
                  <c:v>44860.0</c:v>
                </c:pt>
                <c:pt idx="215">
                  <c:v>44861.0</c:v>
                </c:pt>
                <c:pt idx="216">
                  <c:v>44862.0</c:v>
                </c:pt>
                <c:pt idx="217">
                  <c:v>44865.0</c:v>
                </c:pt>
                <c:pt idx="218">
                  <c:v>44866.0</c:v>
                </c:pt>
                <c:pt idx="219">
                  <c:v>44867.0</c:v>
                </c:pt>
                <c:pt idx="220">
                  <c:v>44868.0</c:v>
                </c:pt>
                <c:pt idx="221">
                  <c:v>44869.0</c:v>
                </c:pt>
                <c:pt idx="222">
                  <c:v>44872.0</c:v>
                </c:pt>
                <c:pt idx="223">
                  <c:v>44873.0</c:v>
                </c:pt>
                <c:pt idx="224">
                  <c:v>44874.0</c:v>
                </c:pt>
                <c:pt idx="225">
                  <c:v>44875.0</c:v>
                </c:pt>
                <c:pt idx="226">
                  <c:v>44876.0</c:v>
                </c:pt>
                <c:pt idx="227">
                  <c:v>44879.0</c:v>
                </c:pt>
                <c:pt idx="228">
                  <c:v>44880.0</c:v>
                </c:pt>
                <c:pt idx="229">
                  <c:v>44881.0</c:v>
                </c:pt>
                <c:pt idx="230">
                  <c:v>44882.0</c:v>
                </c:pt>
                <c:pt idx="231">
                  <c:v>44883.0</c:v>
                </c:pt>
                <c:pt idx="232">
                  <c:v>44886.0</c:v>
                </c:pt>
                <c:pt idx="233">
                  <c:v>44887.0</c:v>
                </c:pt>
                <c:pt idx="234">
                  <c:v>44888.0</c:v>
                </c:pt>
                <c:pt idx="235">
                  <c:v>44890.0</c:v>
                </c:pt>
                <c:pt idx="236">
                  <c:v>44893.0</c:v>
                </c:pt>
                <c:pt idx="237">
                  <c:v>44894.0</c:v>
                </c:pt>
                <c:pt idx="238">
                  <c:v>44895.0</c:v>
                </c:pt>
                <c:pt idx="239">
                  <c:v>44896.0</c:v>
                </c:pt>
                <c:pt idx="240">
                  <c:v>44897.0</c:v>
                </c:pt>
                <c:pt idx="241">
                  <c:v>44900.0</c:v>
                </c:pt>
                <c:pt idx="242">
                  <c:v>44901.0</c:v>
                </c:pt>
                <c:pt idx="243">
                  <c:v>44902.0</c:v>
                </c:pt>
                <c:pt idx="244">
                  <c:v>44903.0</c:v>
                </c:pt>
                <c:pt idx="245">
                  <c:v>44904.0</c:v>
                </c:pt>
                <c:pt idx="246">
                  <c:v>44907.0</c:v>
                </c:pt>
                <c:pt idx="247">
                  <c:v>44908.0</c:v>
                </c:pt>
                <c:pt idx="248">
                  <c:v>44909.0</c:v>
                </c:pt>
                <c:pt idx="249">
                  <c:v>44910.0</c:v>
                </c:pt>
                <c:pt idx="250">
                  <c:v>44911.0</c:v>
                </c:pt>
                <c:pt idx="251">
                  <c:v>44914.0</c:v>
                </c:pt>
                <c:pt idx="252">
                  <c:v>44915.0</c:v>
                </c:pt>
                <c:pt idx="253">
                  <c:v>44916.0</c:v>
                </c:pt>
                <c:pt idx="254">
                  <c:v>44917.0</c:v>
                </c:pt>
                <c:pt idx="255">
                  <c:v>44918.0</c:v>
                </c:pt>
                <c:pt idx="256">
                  <c:v>44922.0</c:v>
                </c:pt>
                <c:pt idx="257">
                  <c:v>44923.0</c:v>
                </c:pt>
                <c:pt idx="258">
                  <c:v>44924.0</c:v>
                </c:pt>
                <c:pt idx="259">
                  <c:v>44925.0</c:v>
                </c:pt>
                <c:pt idx="260">
                  <c:v>44929.0</c:v>
                </c:pt>
                <c:pt idx="261">
                  <c:v>44930.0</c:v>
                </c:pt>
                <c:pt idx="262">
                  <c:v>44931.0</c:v>
                </c:pt>
                <c:pt idx="263">
                  <c:v>44932.0</c:v>
                </c:pt>
                <c:pt idx="264">
                  <c:v>44935.0</c:v>
                </c:pt>
                <c:pt idx="265">
                  <c:v>44936.0</c:v>
                </c:pt>
                <c:pt idx="266">
                  <c:v>44937.0</c:v>
                </c:pt>
                <c:pt idx="267">
                  <c:v>44938.0</c:v>
                </c:pt>
                <c:pt idx="268">
                  <c:v>44939.0</c:v>
                </c:pt>
                <c:pt idx="269">
                  <c:v>44943.0</c:v>
                </c:pt>
                <c:pt idx="270">
                  <c:v>44944.0</c:v>
                </c:pt>
                <c:pt idx="271">
                  <c:v>44945.0</c:v>
                </c:pt>
                <c:pt idx="272">
                  <c:v>44946.0</c:v>
                </c:pt>
                <c:pt idx="273">
                  <c:v>44949.0</c:v>
                </c:pt>
                <c:pt idx="274">
                  <c:v>44950.0</c:v>
                </c:pt>
                <c:pt idx="275">
                  <c:v>44951.0</c:v>
                </c:pt>
                <c:pt idx="276">
                  <c:v>44952.0</c:v>
                </c:pt>
                <c:pt idx="277">
                  <c:v>44953.0</c:v>
                </c:pt>
                <c:pt idx="278">
                  <c:v>44956.0</c:v>
                </c:pt>
                <c:pt idx="279">
                  <c:v>44957.0</c:v>
                </c:pt>
                <c:pt idx="280">
                  <c:v>44958.0</c:v>
                </c:pt>
                <c:pt idx="281">
                  <c:v>44959.0</c:v>
                </c:pt>
                <c:pt idx="282">
                  <c:v>44960.0</c:v>
                </c:pt>
                <c:pt idx="283">
                  <c:v>44963.0</c:v>
                </c:pt>
                <c:pt idx="284">
                  <c:v>44964.0</c:v>
                </c:pt>
                <c:pt idx="285">
                  <c:v>44965.0</c:v>
                </c:pt>
                <c:pt idx="286">
                  <c:v>44966.0</c:v>
                </c:pt>
                <c:pt idx="287">
                  <c:v>44967.0</c:v>
                </c:pt>
                <c:pt idx="288">
                  <c:v>44970.0</c:v>
                </c:pt>
                <c:pt idx="289">
                  <c:v>44971.0</c:v>
                </c:pt>
                <c:pt idx="290">
                  <c:v>44972.0</c:v>
                </c:pt>
                <c:pt idx="291">
                  <c:v>44973.0</c:v>
                </c:pt>
                <c:pt idx="292">
                  <c:v>44974.0</c:v>
                </c:pt>
                <c:pt idx="293">
                  <c:v>44978.0</c:v>
                </c:pt>
                <c:pt idx="294">
                  <c:v>44979.0</c:v>
                </c:pt>
                <c:pt idx="295">
                  <c:v>44980.0</c:v>
                </c:pt>
                <c:pt idx="296">
                  <c:v>44981.0</c:v>
                </c:pt>
                <c:pt idx="297">
                  <c:v>44984.0</c:v>
                </c:pt>
                <c:pt idx="298">
                  <c:v>44985.0</c:v>
                </c:pt>
                <c:pt idx="299">
                  <c:v>44986.0</c:v>
                </c:pt>
                <c:pt idx="300">
                  <c:v>44987.0</c:v>
                </c:pt>
                <c:pt idx="301">
                  <c:v>44988.0</c:v>
                </c:pt>
                <c:pt idx="302">
                  <c:v>44991.0</c:v>
                </c:pt>
                <c:pt idx="303">
                  <c:v>44992.0</c:v>
                </c:pt>
                <c:pt idx="304">
                  <c:v>44993.0</c:v>
                </c:pt>
                <c:pt idx="305">
                  <c:v>44994.0</c:v>
                </c:pt>
                <c:pt idx="306">
                  <c:v>44995.0</c:v>
                </c:pt>
                <c:pt idx="307">
                  <c:v>44998.0</c:v>
                </c:pt>
                <c:pt idx="308">
                  <c:v>44999.0</c:v>
                </c:pt>
                <c:pt idx="309">
                  <c:v>45000.0</c:v>
                </c:pt>
                <c:pt idx="310">
                  <c:v>45001.0</c:v>
                </c:pt>
                <c:pt idx="311">
                  <c:v>45002.0</c:v>
                </c:pt>
                <c:pt idx="312">
                  <c:v>45005.0</c:v>
                </c:pt>
                <c:pt idx="313">
                  <c:v>45006.0</c:v>
                </c:pt>
                <c:pt idx="314">
                  <c:v>45007.0</c:v>
                </c:pt>
                <c:pt idx="315">
                  <c:v>45008.0</c:v>
                </c:pt>
                <c:pt idx="316">
                  <c:v>45009.0</c:v>
                </c:pt>
                <c:pt idx="317">
                  <c:v>45012.0</c:v>
                </c:pt>
                <c:pt idx="318">
                  <c:v>45013.0</c:v>
                </c:pt>
                <c:pt idx="319">
                  <c:v>45014.0</c:v>
                </c:pt>
                <c:pt idx="320">
                  <c:v>45015.0</c:v>
                </c:pt>
                <c:pt idx="321">
                  <c:v>45016.0</c:v>
                </c:pt>
                <c:pt idx="322">
                  <c:v>45019.0</c:v>
                </c:pt>
                <c:pt idx="323">
                  <c:v>45020.0</c:v>
                </c:pt>
                <c:pt idx="324">
                  <c:v>45021.0</c:v>
                </c:pt>
                <c:pt idx="325">
                  <c:v>45022.0</c:v>
                </c:pt>
                <c:pt idx="326">
                  <c:v>45026.0</c:v>
                </c:pt>
                <c:pt idx="327">
                  <c:v>45027.0</c:v>
                </c:pt>
                <c:pt idx="328">
                  <c:v>45028.0</c:v>
                </c:pt>
                <c:pt idx="329">
                  <c:v>45029.0</c:v>
                </c:pt>
                <c:pt idx="330">
                  <c:v>45030.0</c:v>
                </c:pt>
                <c:pt idx="331">
                  <c:v>45033.0</c:v>
                </c:pt>
                <c:pt idx="332">
                  <c:v>45034.0</c:v>
                </c:pt>
                <c:pt idx="333">
                  <c:v>45035.0</c:v>
                </c:pt>
                <c:pt idx="334">
                  <c:v>45036.0</c:v>
                </c:pt>
                <c:pt idx="335">
                  <c:v>45037.0</c:v>
                </c:pt>
                <c:pt idx="336">
                  <c:v>45040.0</c:v>
                </c:pt>
                <c:pt idx="337">
                  <c:v>45041.0</c:v>
                </c:pt>
                <c:pt idx="338">
                  <c:v>45042.0</c:v>
                </c:pt>
                <c:pt idx="339">
                  <c:v>45043.0</c:v>
                </c:pt>
                <c:pt idx="340">
                  <c:v>45044.0</c:v>
                </c:pt>
                <c:pt idx="341">
                  <c:v>45047.0</c:v>
                </c:pt>
                <c:pt idx="342">
                  <c:v>45048.0</c:v>
                </c:pt>
                <c:pt idx="343">
                  <c:v>45049.0</c:v>
                </c:pt>
                <c:pt idx="344">
                  <c:v>45050.0</c:v>
                </c:pt>
                <c:pt idx="345">
                  <c:v>45051.0</c:v>
                </c:pt>
                <c:pt idx="346">
                  <c:v>45054.0</c:v>
                </c:pt>
                <c:pt idx="347">
                  <c:v>45055.0</c:v>
                </c:pt>
                <c:pt idx="348">
                  <c:v>45056.0</c:v>
                </c:pt>
                <c:pt idx="349">
                  <c:v>45057.0</c:v>
                </c:pt>
                <c:pt idx="350">
                  <c:v>45058.0</c:v>
                </c:pt>
                <c:pt idx="351">
                  <c:v>45061.0</c:v>
                </c:pt>
                <c:pt idx="352">
                  <c:v>45062.0</c:v>
                </c:pt>
                <c:pt idx="353">
                  <c:v>45063.0</c:v>
                </c:pt>
                <c:pt idx="354">
                  <c:v>45064.0</c:v>
                </c:pt>
                <c:pt idx="355">
                  <c:v>45065.0</c:v>
                </c:pt>
                <c:pt idx="356">
                  <c:v>45068.0</c:v>
                </c:pt>
                <c:pt idx="357">
                  <c:v>45069.0</c:v>
                </c:pt>
                <c:pt idx="358">
                  <c:v>45070.0</c:v>
                </c:pt>
                <c:pt idx="359">
                  <c:v>45071.0</c:v>
                </c:pt>
                <c:pt idx="360">
                  <c:v>45072.0</c:v>
                </c:pt>
                <c:pt idx="361">
                  <c:v>45076.0</c:v>
                </c:pt>
                <c:pt idx="362">
                  <c:v>45077.0</c:v>
                </c:pt>
                <c:pt idx="363">
                  <c:v>45078.0</c:v>
                </c:pt>
                <c:pt idx="364">
                  <c:v>45079.0</c:v>
                </c:pt>
                <c:pt idx="365">
                  <c:v>45082.0</c:v>
                </c:pt>
                <c:pt idx="366">
                  <c:v>45083.0</c:v>
                </c:pt>
                <c:pt idx="367">
                  <c:v>45084.0</c:v>
                </c:pt>
                <c:pt idx="368">
                  <c:v>45085.0</c:v>
                </c:pt>
                <c:pt idx="369">
                  <c:v>45086.0</c:v>
                </c:pt>
                <c:pt idx="370">
                  <c:v>45089.0</c:v>
                </c:pt>
                <c:pt idx="371">
                  <c:v>45090.0</c:v>
                </c:pt>
                <c:pt idx="372">
                  <c:v>45091.0</c:v>
                </c:pt>
                <c:pt idx="373">
                  <c:v>45092.0</c:v>
                </c:pt>
                <c:pt idx="374">
                  <c:v>45093.0</c:v>
                </c:pt>
                <c:pt idx="375">
                  <c:v>45097.0</c:v>
                </c:pt>
                <c:pt idx="376">
                  <c:v>45098.0</c:v>
                </c:pt>
                <c:pt idx="377">
                  <c:v>45099.0</c:v>
                </c:pt>
                <c:pt idx="378">
                  <c:v>45100.0</c:v>
                </c:pt>
                <c:pt idx="379">
                  <c:v>45103.0</c:v>
                </c:pt>
                <c:pt idx="380">
                  <c:v>45104.0</c:v>
                </c:pt>
                <c:pt idx="381">
                  <c:v>45105.0</c:v>
                </c:pt>
                <c:pt idx="382">
                  <c:v>45106.0</c:v>
                </c:pt>
                <c:pt idx="383">
                  <c:v>45107.0</c:v>
                </c:pt>
                <c:pt idx="384">
                  <c:v>45110.0</c:v>
                </c:pt>
                <c:pt idx="385">
                  <c:v>45112.0</c:v>
                </c:pt>
                <c:pt idx="386">
                  <c:v>45113.0</c:v>
                </c:pt>
                <c:pt idx="387">
                  <c:v>45114.0</c:v>
                </c:pt>
                <c:pt idx="388">
                  <c:v>45117.0</c:v>
                </c:pt>
                <c:pt idx="389">
                  <c:v>45118.0</c:v>
                </c:pt>
                <c:pt idx="390">
                  <c:v>45119.0</c:v>
                </c:pt>
                <c:pt idx="391">
                  <c:v>45120.0</c:v>
                </c:pt>
                <c:pt idx="392">
                  <c:v>45121.0</c:v>
                </c:pt>
                <c:pt idx="393">
                  <c:v>45124.0</c:v>
                </c:pt>
                <c:pt idx="394">
                  <c:v>45125.0</c:v>
                </c:pt>
                <c:pt idx="395">
                  <c:v>45126.0</c:v>
                </c:pt>
                <c:pt idx="396">
                  <c:v>45127.0</c:v>
                </c:pt>
                <c:pt idx="397">
                  <c:v>45128.0</c:v>
                </c:pt>
                <c:pt idx="398">
                  <c:v>45131.0</c:v>
                </c:pt>
                <c:pt idx="399">
                  <c:v>45132.0</c:v>
                </c:pt>
                <c:pt idx="400">
                  <c:v>45133.0</c:v>
                </c:pt>
                <c:pt idx="401">
                  <c:v>45134.0</c:v>
                </c:pt>
                <c:pt idx="402">
                  <c:v>45135.0</c:v>
                </c:pt>
                <c:pt idx="403">
                  <c:v>45138.0</c:v>
                </c:pt>
                <c:pt idx="404">
                  <c:v>45139.0</c:v>
                </c:pt>
                <c:pt idx="405">
                  <c:v>45140.0</c:v>
                </c:pt>
                <c:pt idx="406">
                  <c:v>45141.0</c:v>
                </c:pt>
                <c:pt idx="407">
                  <c:v>45142.0</c:v>
                </c:pt>
                <c:pt idx="408">
                  <c:v>45145.0</c:v>
                </c:pt>
                <c:pt idx="409">
                  <c:v>45146.0</c:v>
                </c:pt>
                <c:pt idx="410">
                  <c:v>45147.0</c:v>
                </c:pt>
                <c:pt idx="411">
                  <c:v>45148.0</c:v>
                </c:pt>
                <c:pt idx="412">
                  <c:v>45149.0</c:v>
                </c:pt>
                <c:pt idx="413">
                  <c:v>45152.0</c:v>
                </c:pt>
                <c:pt idx="414">
                  <c:v>45153.0</c:v>
                </c:pt>
                <c:pt idx="415">
                  <c:v>45154.0</c:v>
                </c:pt>
                <c:pt idx="416">
                  <c:v>45155.0</c:v>
                </c:pt>
                <c:pt idx="417">
                  <c:v>45156.0</c:v>
                </c:pt>
                <c:pt idx="418">
                  <c:v>45159.0</c:v>
                </c:pt>
                <c:pt idx="419">
                  <c:v>45160.0</c:v>
                </c:pt>
                <c:pt idx="420">
                  <c:v>45161.0</c:v>
                </c:pt>
                <c:pt idx="421">
                  <c:v>45162.0</c:v>
                </c:pt>
                <c:pt idx="422">
                  <c:v>45163.0</c:v>
                </c:pt>
                <c:pt idx="423">
                  <c:v>45166.0</c:v>
                </c:pt>
                <c:pt idx="424">
                  <c:v>45167.0</c:v>
                </c:pt>
                <c:pt idx="425">
                  <c:v>45168.0</c:v>
                </c:pt>
                <c:pt idx="426">
                  <c:v>45169.0</c:v>
                </c:pt>
                <c:pt idx="427">
                  <c:v>45170.0</c:v>
                </c:pt>
                <c:pt idx="428">
                  <c:v>45174.0</c:v>
                </c:pt>
                <c:pt idx="429">
                  <c:v>45175.0</c:v>
                </c:pt>
                <c:pt idx="430">
                  <c:v>45176.0</c:v>
                </c:pt>
                <c:pt idx="431">
                  <c:v>45177.0</c:v>
                </c:pt>
                <c:pt idx="432">
                  <c:v>45180.0</c:v>
                </c:pt>
                <c:pt idx="433">
                  <c:v>45181.0</c:v>
                </c:pt>
                <c:pt idx="434">
                  <c:v>45182.0</c:v>
                </c:pt>
                <c:pt idx="435">
                  <c:v>45183.0</c:v>
                </c:pt>
                <c:pt idx="436">
                  <c:v>45184.0</c:v>
                </c:pt>
                <c:pt idx="437">
                  <c:v>45187.0</c:v>
                </c:pt>
                <c:pt idx="438">
                  <c:v>45188.0</c:v>
                </c:pt>
                <c:pt idx="439">
                  <c:v>45189.0</c:v>
                </c:pt>
                <c:pt idx="440">
                  <c:v>45190.0</c:v>
                </c:pt>
                <c:pt idx="441">
                  <c:v>45191.0</c:v>
                </c:pt>
                <c:pt idx="442">
                  <c:v>45194.0</c:v>
                </c:pt>
                <c:pt idx="443">
                  <c:v>45195.0</c:v>
                </c:pt>
                <c:pt idx="444">
                  <c:v>45196.0</c:v>
                </c:pt>
                <c:pt idx="445">
                  <c:v>45197.0</c:v>
                </c:pt>
                <c:pt idx="446">
                  <c:v>45198.0</c:v>
                </c:pt>
                <c:pt idx="447">
                  <c:v>45201.0</c:v>
                </c:pt>
                <c:pt idx="448">
                  <c:v>45202.0</c:v>
                </c:pt>
                <c:pt idx="449">
                  <c:v>45203.0</c:v>
                </c:pt>
                <c:pt idx="450">
                  <c:v>45204.0</c:v>
                </c:pt>
                <c:pt idx="451">
                  <c:v>45205.0</c:v>
                </c:pt>
                <c:pt idx="452">
                  <c:v>45208.0</c:v>
                </c:pt>
                <c:pt idx="453">
                  <c:v>45209.0</c:v>
                </c:pt>
                <c:pt idx="454">
                  <c:v>45210.0</c:v>
                </c:pt>
                <c:pt idx="455">
                  <c:v>45211.0</c:v>
                </c:pt>
                <c:pt idx="456">
                  <c:v>45212.0</c:v>
                </c:pt>
                <c:pt idx="457">
                  <c:v>45215.0</c:v>
                </c:pt>
                <c:pt idx="458">
                  <c:v>45216.0</c:v>
                </c:pt>
                <c:pt idx="459">
                  <c:v>45217.0</c:v>
                </c:pt>
                <c:pt idx="460">
                  <c:v>45218.0</c:v>
                </c:pt>
                <c:pt idx="461">
                  <c:v>45219.0</c:v>
                </c:pt>
                <c:pt idx="462">
                  <c:v>45222.0</c:v>
                </c:pt>
                <c:pt idx="463">
                  <c:v>45223.0</c:v>
                </c:pt>
                <c:pt idx="464">
                  <c:v>45224.0</c:v>
                </c:pt>
                <c:pt idx="465">
                  <c:v>45225.0</c:v>
                </c:pt>
                <c:pt idx="466">
                  <c:v>45226.0</c:v>
                </c:pt>
                <c:pt idx="467">
                  <c:v>45229.0</c:v>
                </c:pt>
                <c:pt idx="468">
                  <c:v>45230.0</c:v>
                </c:pt>
                <c:pt idx="469">
                  <c:v>45231.0</c:v>
                </c:pt>
                <c:pt idx="470">
                  <c:v>45232.0</c:v>
                </c:pt>
                <c:pt idx="471">
                  <c:v>45233.0</c:v>
                </c:pt>
                <c:pt idx="472">
                  <c:v>45236.0</c:v>
                </c:pt>
                <c:pt idx="473">
                  <c:v>45237.0</c:v>
                </c:pt>
                <c:pt idx="474">
                  <c:v>45238.0</c:v>
                </c:pt>
                <c:pt idx="475">
                  <c:v>45239.0</c:v>
                </c:pt>
                <c:pt idx="476">
                  <c:v>45240.0</c:v>
                </c:pt>
                <c:pt idx="477">
                  <c:v>45243.0</c:v>
                </c:pt>
                <c:pt idx="478">
                  <c:v>45244.0</c:v>
                </c:pt>
                <c:pt idx="479">
                  <c:v>45245.0</c:v>
                </c:pt>
                <c:pt idx="480">
                  <c:v>45246.0</c:v>
                </c:pt>
                <c:pt idx="481">
                  <c:v>45247.0</c:v>
                </c:pt>
                <c:pt idx="482">
                  <c:v>45250.0</c:v>
                </c:pt>
                <c:pt idx="483">
                  <c:v>45251.0</c:v>
                </c:pt>
                <c:pt idx="484">
                  <c:v>45252.0</c:v>
                </c:pt>
                <c:pt idx="485">
                  <c:v>45254.0</c:v>
                </c:pt>
                <c:pt idx="486">
                  <c:v>45257.0</c:v>
                </c:pt>
                <c:pt idx="487">
                  <c:v>45258.0</c:v>
                </c:pt>
                <c:pt idx="488">
                  <c:v>45259.0</c:v>
                </c:pt>
                <c:pt idx="489">
                  <c:v>45260.0</c:v>
                </c:pt>
                <c:pt idx="490">
                  <c:v>45261.0</c:v>
                </c:pt>
                <c:pt idx="491">
                  <c:v>45264.0</c:v>
                </c:pt>
                <c:pt idx="492">
                  <c:v>45265.0</c:v>
                </c:pt>
                <c:pt idx="493">
                  <c:v>45266.0</c:v>
                </c:pt>
                <c:pt idx="494">
                  <c:v>45267.0</c:v>
                </c:pt>
                <c:pt idx="495">
                  <c:v>45268.0</c:v>
                </c:pt>
                <c:pt idx="496">
                  <c:v>45271.0</c:v>
                </c:pt>
                <c:pt idx="497">
                  <c:v>45272.0</c:v>
                </c:pt>
                <c:pt idx="498">
                  <c:v>45273.0</c:v>
                </c:pt>
                <c:pt idx="499">
                  <c:v>45274.0</c:v>
                </c:pt>
                <c:pt idx="500">
                  <c:v>45275.0</c:v>
                </c:pt>
                <c:pt idx="501">
                  <c:v>45278.0</c:v>
                </c:pt>
                <c:pt idx="502">
                  <c:v>45279.0</c:v>
                </c:pt>
                <c:pt idx="503">
                  <c:v>45280.0</c:v>
                </c:pt>
                <c:pt idx="504">
                  <c:v>45281.0</c:v>
                </c:pt>
                <c:pt idx="505">
                  <c:v>45282.0</c:v>
                </c:pt>
                <c:pt idx="506">
                  <c:v>45286.0</c:v>
                </c:pt>
                <c:pt idx="507">
                  <c:v>45287.0</c:v>
                </c:pt>
                <c:pt idx="508">
                  <c:v>45288.0</c:v>
                </c:pt>
                <c:pt idx="509">
                  <c:v>45289.0</c:v>
                </c:pt>
                <c:pt idx="510">
                  <c:v>45293.0</c:v>
                </c:pt>
                <c:pt idx="511">
                  <c:v>45294.0</c:v>
                </c:pt>
                <c:pt idx="512">
                  <c:v>45295.0</c:v>
                </c:pt>
                <c:pt idx="513">
                  <c:v>45296.0</c:v>
                </c:pt>
                <c:pt idx="514">
                  <c:v>45299.0</c:v>
                </c:pt>
                <c:pt idx="515">
                  <c:v>45300.0</c:v>
                </c:pt>
                <c:pt idx="516">
                  <c:v>45301.0</c:v>
                </c:pt>
                <c:pt idx="517">
                  <c:v>45302.0</c:v>
                </c:pt>
                <c:pt idx="518">
                  <c:v>45303.0</c:v>
                </c:pt>
                <c:pt idx="519">
                  <c:v>45307.0</c:v>
                </c:pt>
                <c:pt idx="520">
                  <c:v>45308.0</c:v>
                </c:pt>
                <c:pt idx="521">
                  <c:v>45309.0</c:v>
                </c:pt>
                <c:pt idx="522">
                  <c:v>45310.0</c:v>
                </c:pt>
                <c:pt idx="523">
                  <c:v>45313.0</c:v>
                </c:pt>
                <c:pt idx="524">
                  <c:v>45314.0</c:v>
                </c:pt>
                <c:pt idx="525">
                  <c:v>45315.0</c:v>
                </c:pt>
                <c:pt idx="526">
                  <c:v>45316.0</c:v>
                </c:pt>
                <c:pt idx="527">
                  <c:v>45317.0</c:v>
                </c:pt>
                <c:pt idx="528">
                  <c:v>45320.0</c:v>
                </c:pt>
                <c:pt idx="529">
                  <c:v>45321.0</c:v>
                </c:pt>
                <c:pt idx="530">
                  <c:v>45322.0</c:v>
                </c:pt>
                <c:pt idx="531">
                  <c:v>45323.0</c:v>
                </c:pt>
                <c:pt idx="532">
                  <c:v>45324.0</c:v>
                </c:pt>
                <c:pt idx="533">
                  <c:v>45327.0</c:v>
                </c:pt>
                <c:pt idx="534">
                  <c:v>45328.0</c:v>
                </c:pt>
                <c:pt idx="535">
                  <c:v>45329.0</c:v>
                </c:pt>
                <c:pt idx="536">
                  <c:v>45330.0</c:v>
                </c:pt>
                <c:pt idx="537">
                  <c:v>45331.0</c:v>
                </c:pt>
                <c:pt idx="538">
                  <c:v>45334.0</c:v>
                </c:pt>
                <c:pt idx="539">
                  <c:v>45335.0</c:v>
                </c:pt>
                <c:pt idx="540">
                  <c:v>45336.0</c:v>
                </c:pt>
                <c:pt idx="541">
                  <c:v>45337.0</c:v>
                </c:pt>
                <c:pt idx="542">
                  <c:v>45338.0</c:v>
                </c:pt>
                <c:pt idx="543">
                  <c:v>45342.0</c:v>
                </c:pt>
                <c:pt idx="544">
                  <c:v>45343.0</c:v>
                </c:pt>
                <c:pt idx="545">
                  <c:v>45344.0</c:v>
                </c:pt>
                <c:pt idx="546">
                  <c:v>45345.0</c:v>
                </c:pt>
                <c:pt idx="547">
                  <c:v>45348.0</c:v>
                </c:pt>
                <c:pt idx="548">
                  <c:v>45349.0</c:v>
                </c:pt>
                <c:pt idx="549">
                  <c:v>45350.0</c:v>
                </c:pt>
                <c:pt idx="550">
                  <c:v>45351.0</c:v>
                </c:pt>
                <c:pt idx="551">
                  <c:v>45352.0</c:v>
                </c:pt>
                <c:pt idx="552">
                  <c:v>45355.0</c:v>
                </c:pt>
                <c:pt idx="553">
                  <c:v>45356.0</c:v>
                </c:pt>
                <c:pt idx="554">
                  <c:v>45357.0</c:v>
                </c:pt>
                <c:pt idx="555">
                  <c:v>45358.0</c:v>
                </c:pt>
                <c:pt idx="556">
                  <c:v>45359.0</c:v>
                </c:pt>
                <c:pt idx="557">
                  <c:v>45362.0</c:v>
                </c:pt>
                <c:pt idx="558">
                  <c:v>45363.0</c:v>
                </c:pt>
                <c:pt idx="559">
                  <c:v>45364.0</c:v>
                </c:pt>
                <c:pt idx="560">
                  <c:v>45365.0</c:v>
                </c:pt>
                <c:pt idx="561">
                  <c:v>45366.0</c:v>
                </c:pt>
                <c:pt idx="562">
                  <c:v>45369.0</c:v>
                </c:pt>
                <c:pt idx="563">
                  <c:v>45370.0</c:v>
                </c:pt>
                <c:pt idx="564">
                  <c:v>45371.0</c:v>
                </c:pt>
                <c:pt idx="565">
                  <c:v>45372.0</c:v>
                </c:pt>
                <c:pt idx="566">
                  <c:v>45373.0</c:v>
                </c:pt>
                <c:pt idx="567">
                  <c:v>45376.0</c:v>
                </c:pt>
                <c:pt idx="568">
                  <c:v>45377.0</c:v>
                </c:pt>
                <c:pt idx="569">
                  <c:v>45378.0</c:v>
                </c:pt>
                <c:pt idx="570">
                  <c:v>45379.0</c:v>
                </c:pt>
                <c:pt idx="571">
                  <c:v>45383.0</c:v>
                </c:pt>
                <c:pt idx="572">
                  <c:v>45384.0</c:v>
                </c:pt>
                <c:pt idx="573">
                  <c:v>45385.0</c:v>
                </c:pt>
                <c:pt idx="574">
                  <c:v>45386.0</c:v>
                </c:pt>
                <c:pt idx="575">
                  <c:v>45387.0</c:v>
                </c:pt>
                <c:pt idx="576">
                  <c:v>45390.0</c:v>
                </c:pt>
                <c:pt idx="577">
                  <c:v>45391.0</c:v>
                </c:pt>
                <c:pt idx="578">
                  <c:v>45392.0</c:v>
                </c:pt>
                <c:pt idx="579">
                  <c:v>45393.0</c:v>
                </c:pt>
                <c:pt idx="580">
                  <c:v>45394.0</c:v>
                </c:pt>
                <c:pt idx="581">
                  <c:v>45397.0</c:v>
                </c:pt>
                <c:pt idx="582">
                  <c:v>45398.0</c:v>
                </c:pt>
                <c:pt idx="583">
                  <c:v>45399.0</c:v>
                </c:pt>
                <c:pt idx="584">
                  <c:v>45400.0</c:v>
                </c:pt>
                <c:pt idx="585">
                  <c:v>45401.0</c:v>
                </c:pt>
                <c:pt idx="586">
                  <c:v>45404.0</c:v>
                </c:pt>
                <c:pt idx="587">
                  <c:v>45405.0</c:v>
                </c:pt>
                <c:pt idx="588">
                  <c:v>45406.0</c:v>
                </c:pt>
                <c:pt idx="589">
                  <c:v>45407.0</c:v>
                </c:pt>
                <c:pt idx="590">
                  <c:v>45408.0</c:v>
                </c:pt>
                <c:pt idx="591">
                  <c:v>45411.0</c:v>
                </c:pt>
                <c:pt idx="592">
                  <c:v>45412.0</c:v>
                </c:pt>
                <c:pt idx="593">
                  <c:v>45413.0</c:v>
                </c:pt>
                <c:pt idx="594">
                  <c:v>45414.0</c:v>
                </c:pt>
                <c:pt idx="595">
                  <c:v>45415.0</c:v>
                </c:pt>
                <c:pt idx="596">
                  <c:v>45418.0</c:v>
                </c:pt>
                <c:pt idx="597">
                  <c:v>45419.0</c:v>
                </c:pt>
                <c:pt idx="598">
                  <c:v>45420.0</c:v>
                </c:pt>
                <c:pt idx="599">
                  <c:v>45421.0</c:v>
                </c:pt>
                <c:pt idx="600">
                  <c:v>45422.0</c:v>
                </c:pt>
                <c:pt idx="601">
                  <c:v>45425.0</c:v>
                </c:pt>
                <c:pt idx="602">
                  <c:v>45426.0</c:v>
                </c:pt>
                <c:pt idx="603">
                  <c:v>45427.0</c:v>
                </c:pt>
                <c:pt idx="604">
                  <c:v>45428.0</c:v>
                </c:pt>
                <c:pt idx="605">
                  <c:v>45429.0</c:v>
                </c:pt>
                <c:pt idx="606">
                  <c:v>45432.0</c:v>
                </c:pt>
                <c:pt idx="607">
                  <c:v>45433.0</c:v>
                </c:pt>
                <c:pt idx="608">
                  <c:v>45434.0</c:v>
                </c:pt>
                <c:pt idx="609">
                  <c:v>45435.0</c:v>
                </c:pt>
                <c:pt idx="610">
                  <c:v>45436.0</c:v>
                </c:pt>
                <c:pt idx="611">
                  <c:v>45440.0</c:v>
                </c:pt>
                <c:pt idx="612">
                  <c:v>45441.0</c:v>
                </c:pt>
                <c:pt idx="613">
                  <c:v>45442.0</c:v>
                </c:pt>
                <c:pt idx="614">
                  <c:v>45443.0</c:v>
                </c:pt>
                <c:pt idx="615">
                  <c:v>45446.0</c:v>
                </c:pt>
                <c:pt idx="616">
                  <c:v>45447.0</c:v>
                </c:pt>
                <c:pt idx="617">
                  <c:v>45448.0</c:v>
                </c:pt>
                <c:pt idx="618">
                  <c:v>45449.0</c:v>
                </c:pt>
                <c:pt idx="619">
                  <c:v>45450.0</c:v>
                </c:pt>
                <c:pt idx="620">
                  <c:v>45453.0</c:v>
                </c:pt>
                <c:pt idx="621">
                  <c:v>45454.0</c:v>
                </c:pt>
                <c:pt idx="622">
                  <c:v>45455.0</c:v>
                </c:pt>
                <c:pt idx="623">
                  <c:v>45456.0</c:v>
                </c:pt>
                <c:pt idx="624">
                  <c:v>45457.0</c:v>
                </c:pt>
                <c:pt idx="625">
                  <c:v>45460.0</c:v>
                </c:pt>
                <c:pt idx="626">
                  <c:v>45461.0</c:v>
                </c:pt>
                <c:pt idx="627">
                  <c:v>45463.0</c:v>
                </c:pt>
                <c:pt idx="628">
                  <c:v>45464.0</c:v>
                </c:pt>
                <c:pt idx="629">
                  <c:v>45467.0</c:v>
                </c:pt>
                <c:pt idx="630">
                  <c:v>45468.0</c:v>
                </c:pt>
                <c:pt idx="631">
                  <c:v>45469.0</c:v>
                </c:pt>
                <c:pt idx="632">
                  <c:v>45470.0</c:v>
                </c:pt>
                <c:pt idx="633">
                  <c:v>45471.0</c:v>
                </c:pt>
                <c:pt idx="634">
                  <c:v>45474.0</c:v>
                </c:pt>
                <c:pt idx="635">
                  <c:v>45475.0</c:v>
                </c:pt>
                <c:pt idx="636">
                  <c:v>45476.0</c:v>
                </c:pt>
                <c:pt idx="637">
                  <c:v>45478.0</c:v>
                </c:pt>
                <c:pt idx="638">
                  <c:v>45481.0</c:v>
                </c:pt>
                <c:pt idx="639">
                  <c:v>45482.0</c:v>
                </c:pt>
                <c:pt idx="640">
                  <c:v>45483.0</c:v>
                </c:pt>
                <c:pt idx="641">
                  <c:v>45484.0</c:v>
                </c:pt>
                <c:pt idx="642">
                  <c:v>45485.0</c:v>
                </c:pt>
                <c:pt idx="643">
                  <c:v>45488.0</c:v>
                </c:pt>
                <c:pt idx="644">
                  <c:v>45489.0</c:v>
                </c:pt>
                <c:pt idx="645">
                  <c:v>45490.0</c:v>
                </c:pt>
                <c:pt idx="646">
                  <c:v>45491.0</c:v>
                </c:pt>
                <c:pt idx="647">
                  <c:v>45492.0</c:v>
                </c:pt>
                <c:pt idx="648">
                  <c:v>45495.0</c:v>
                </c:pt>
                <c:pt idx="649">
                  <c:v>45496.0</c:v>
                </c:pt>
                <c:pt idx="650">
                  <c:v>45497.0</c:v>
                </c:pt>
                <c:pt idx="651">
                  <c:v>45498.0</c:v>
                </c:pt>
                <c:pt idx="652">
                  <c:v>45499.0</c:v>
                </c:pt>
                <c:pt idx="653">
                  <c:v>45502.0</c:v>
                </c:pt>
                <c:pt idx="654">
                  <c:v>45503.0</c:v>
                </c:pt>
                <c:pt idx="655">
                  <c:v>45504.0</c:v>
                </c:pt>
                <c:pt idx="656">
                  <c:v>45505.0</c:v>
                </c:pt>
                <c:pt idx="657">
                  <c:v>45506.0</c:v>
                </c:pt>
                <c:pt idx="658">
                  <c:v>45509.0</c:v>
                </c:pt>
                <c:pt idx="659">
                  <c:v>45510.0</c:v>
                </c:pt>
                <c:pt idx="660">
                  <c:v>45511.0</c:v>
                </c:pt>
                <c:pt idx="661">
                  <c:v>45512.0</c:v>
                </c:pt>
                <c:pt idx="662">
                  <c:v>45513.0</c:v>
                </c:pt>
                <c:pt idx="663">
                  <c:v>45516.0</c:v>
                </c:pt>
                <c:pt idx="664">
                  <c:v>45517.0</c:v>
                </c:pt>
                <c:pt idx="665">
                  <c:v>45518.0</c:v>
                </c:pt>
                <c:pt idx="666">
                  <c:v>45519.0</c:v>
                </c:pt>
                <c:pt idx="667">
                  <c:v>45520.0</c:v>
                </c:pt>
                <c:pt idx="668">
                  <c:v>45523.0</c:v>
                </c:pt>
                <c:pt idx="669">
                  <c:v>45524.0</c:v>
                </c:pt>
                <c:pt idx="670">
                  <c:v>45525.0</c:v>
                </c:pt>
                <c:pt idx="671">
                  <c:v>45526.0</c:v>
                </c:pt>
                <c:pt idx="672">
                  <c:v>45527.0</c:v>
                </c:pt>
                <c:pt idx="673">
                  <c:v>45530.0</c:v>
                </c:pt>
                <c:pt idx="674">
                  <c:v>45531.0</c:v>
                </c:pt>
                <c:pt idx="675">
                  <c:v>45532.0</c:v>
                </c:pt>
                <c:pt idx="676">
                  <c:v>45533.0</c:v>
                </c:pt>
                <c:pt idx="677">
                  <c:v>45534.0</c:v>
                </c:pt>
                <c:pt idx="678">
                  <c:v>45538.0</c:v>
                </c:pt>
                <c:pt idx="679">
                  <c:v>45539.0</c:v>
                </c:pt>
                <c:pt idx="680">
                  <c:v>45540.0</c:v>
                </c:pt>
                <c:pt idx="681">
                  <c:v>45541.0</c:v>
                </c:pt>
                <c:pt idx="682">
                  <c:v>45544.0</c:v>
                </c:pt>
                <c:pt idx="683">
                  <c:v>45545.0</c:v>
                </c:pt>
                <c:pt idx="684">
                  <c:v>45546.0</c:v>
                </c:pt>
                <c:pt idx="685">
                  <c:v>45547.0</c:v>
                </c:pt>
                <c:pt idx="686">
                  <c:v>45548.0</c:v>
                </c:pt>
                <c:pt idx="687">
                  <c:v>45551.0</c:v>
                </c:pt>
                <c:pt idx="688">
                  <c:v>45552.0</c:v>
                </c:pt>
                <c:pt idx="689">
                  <c:v>45553.0</c:v>
                </c:pt>
                <c:pt idx="690">
                  <c:v>45554.0</c:v>
                </c:pt>
                <c:pt idx="691">
                  <c:v>45555.0</c:v>
                </c:pt>
                <c:pt idx="692">
                  <c:v>45558.0</c:v>
                </c:pt>
                <c:pt idx="693">
                  <c:v>45559.0</c:v>
                </c:pt>
                <c:pt idx="694">
                  <c:v>45560.0</c:v>
                </c:pt>
                <c:pt idx="695">
                  <c:v>45561.0</c:v>
                </c:pt>
                <c:pt idx="696">
                  <c:v>45562.0</c:v>
                </c:pt>
                <c:pt idx="697">
                  <c:v>45565.0</c:v>
                </c:pt>
                <c:pt idx="698">
                  <c:v>45566.0</c:v>
                </c:pt>
                <c:pt idx="699">
                  <c:v>45567.0</c:v>
                </c:pt>
                <c:pt idx="700">
                  <c:v>45568.0</c:v>
                </c:pt>
                <c:pt idx="701">
                  <c:v>45569.0</c:v>
                </c:pt>
                <c:pt idx="702">
                  <c:v>45572.0</c:v>
                </c:pt>
                <c:pt idx="703">
                  <c:v>45573.0</c:v>
                </c:pt>
                <c:pt idx="704">
                  <c:v>45574.0</c:v>
                </c:pt>
                <c:pt idx="705">
                  <c:v>45575.0</c:v>
                </c:pt>
                <c:pt idx="706">
                  <c:v>45576.0</c:v>
                </c:pt>
                <c:pt idx="707">
                  <c:v>45579.0</c:v>
                </c:pt>
                <c:pt idx="708">
                  <c:v>45580.0</c:v>
                </c:pt>
                <c:pt idx="709">
                  <c:v>45581.0</c:v>
                </c:pt>
                <c:pt idx="710">
                  <c:v>45582.0</c:v>
                </c:pt>
                <c:pt idx="711">
                  <c:v>45583.0</c:v>
                </c:pt>
                <c:pt idx="712">
                  <c:v>45586.0</c:v>
                </c:pt>
                <c:pt idx="713">
                  <c:v>45587.0</c:v>
                </c:pt>
                <c:pt idx="714">
                  <c:v>45588.0</c:v>
                </c:pt>
                <c:pt idx="715">
                  <c:v>45589.0</c:v>
                </c:pt>
                <c:pt idx="716">
                  <c:v>45590.0</c:v>
                </c:pt>
                <c:pt idx="717">
                  <c:v>45593.0</c:v>
                </c:pt>
                <c:pt idx="718">
                  <c:v>45594.0</c:v>
                </c:pt>
                <c:pt idx="719">
                  <c:v>45595.0</c:v>
                </c:pt>
                <c:pt idx="720">
                  <c:v>45596.0</c:v>
                </c:pt>
                <c:pt idx="721">
                  <c:v>45597.0</c:v>
                </c:pt>
                <c:pt idx="722">
                  <c:v>45600.0</c:v>
                </c:pt>
                <c:pt idx="723">
                  <c:v>45601.0</c:v>
                </c:pt>
                <c:pt idx="724">
                  <c:v>45602.0</c:v>
                </c:pt>
                <c:pt idx="725">
                  <c:v>45603.0</c:v>
                </c:pt>
                <c:pt idx="726">
                  <c:v>45604.0</c:v>
                </c:pt>
                <c:pt idx="727">
                  <c:v>45607.0</c:v>
                </c:pt>
                <c:pt idx="728">
                  <c:v>45608.0</c:v>
                </c:pt>
                <c:pt idx="729">
                  <c:v>45609.0</c:v>
                </c:pt>
                <c:pt idx="730">
                  <c:v>45610.0</c:v>
                </c:pt>
                <c:pt idx="731">
                  <c:v>45611.0</c:v>
                </c:pt>
                <c:pt idx="732">
                  <c:v>45614.0</c:v>
                </c:pt>
                <c:pt idx="733">
                  <c:v>45615.0</c:v>
                </c:pt>
                <c:pt idx="734">
                  <c:v>45616.0</c:v>
                </c:pt>
                <c:pt idx="735">
                  <c:v>45617.0</c:v>
                </c:pt>
                <c:pt idx="736">
                  <c:v>45618.0</c:v>
                </c:pt>
                <c:pt idx="737">
                  <c:v>45621.0</c:v>
                </c:pt>
                <c:pt idx="738">
                  <c:v>45622.0</c:v>
                </c:pt>
                <c:pt idx="739">
                  <c:v>45623.0</c:v>
                </c:pt>
                <c:pt idx="740">
                  <c:v>45625.0</c:v>
                </c:pt>
                <c:pt idx="741">
                  <c:v>45628.0</c:v>
                </c:pt>
                <c:pt idx="742">
                  <c:v>45629.0</c:v>
                </c:pt>
                <c:pt idx="743">
                  <c:v>45630.0</c:v>
                </c:pt>
                <c:pt idx="744">
                  <c:v>45631.0</c:v>
                </c:pt>
                <c:pt idx="745">
                  <c:v>45632.0</c:v>
                </c:pt>
                <c:pt idx="746">
                  <c:v>45635.0</c:v>
                </c:pt>
                <c:pt idx="747">
                  <c:v>45636.0</c:v>
                </c:pt>
                <c:pt idx="748">
                  <c:v>45637.0</c:v>
                </c:pt>
                <c:pt idx="749">
                  <c:v>45638.0</c:v>
                </c:pt>
                <c:pt idx="750">
                  <c:v>45639.0</c:v>
                </c:pt>
                <c:pt idx="751">
                  <c:v>45642.0</c:v>
                </c:pt>
                <c:pt idx="752">
                  <c:v>45643.0</c:v>
                </c:pt>
                <c:pt idx="753">
                  <c:v>45644.0</c:v>
                </c:pt>
                <c:pt idx="754">
                  <c:v>45645.0</c:v>
                </c:pt>
                <c:pt idx="755">
                  <c:v>45646.0</c:v>
                </c:pt>
              </c:numCache>
            </c:numRef>
          </c:cat>
          <c:val>
            <c:numRef>
              <c:f>Sheet1!$B$2:$B$757</c:f>
              <c:numCache>
                <c:formatCode>General</c:formatCode>
                <c:ptCount val="756"/>
                <c:pt idx="0">
                  <c:v>27.672977447509766</c:v>
                </c:pt>
                <c:pt idx="1">
                  <c:v>29.026729583740234</c:v>
                </c:pt>
                <c:pt idx="2">
                  <c:v>29.351186752319336</c:v>
                </c:pt>
                <c:pt idx="3">
                  <c:v>29.59078598022461</c:v>
                </c:pt>
                <c:pt idx="4">
                  <c:v>30.893619537353516</c:v>
                </c:pt>
                <c:pt idx="5">
                  <c:v>30.271657943725586</c:v>
                </c:pt>
                <c:pt idx="6">
                  <c:v>29.95118522644043</c:v>
                </c:pt>
                <c:pt idx="7">
                  <c:v>29.536876678466797</c:v>
                </c:pt>
                <c:pt idx="8">
                  <c:v>29.362167358398438</c:v>
                </c:pt>
                <c:pt idx="9">
                  <c:v>30.070987701416016</c:v>
                </c:pt>
                <c:pt idx="10">
                  <c:v>29.24136734008789</c:v>
                </c:pt>
                <c:pt idx="11">
                  <c:v>27.55816650390625</c:v>
                </c:pt>
                <c:pt idx="12">
                  <c:v>28.13121223449707</c:v>
                </c:pt>
                <c:pt idx="13">
                  <c:v>27.201759338378906</c:v>
                </c:pt>
                <c:pt idx="14">
                  <c:v>27.35450553894043</c:v>
                </c:pt>
                <c:pt idx="15">
                  <c:v>27.77081298828125</c:v>
                </c:pt>
                <c:pt idx="16">
                  <c:v>27.952510833740234</c:v>
                </c:pt>
                <c:pt idx="17">
                  <c:v>26.5308780670166</c:v>
                </c:pt>
                <c:pt idx="18">
                  <c:v>26.897266387939453</c:v>
                </c:pt>
                <c:pt idx="19">
                  <c:v>25.85999298095703</c:v>
                </c:pt>
                <c:pt idx="20">
                  <c:v>25.02537727355957</c:v>
                </c:pt>
                <c:pt idx="21">
                  <c:v>24.109901428222656</c:v>
                </c:pt>
                <c:pt idx="22">
                  <c:v>23.335193634033203</c:v>
                </c:pt>
                <c:pt idx="23">
                  <c:v>23.333192825317383</c:v>
                </c:pt>
                <c:pt idx="24">
                  <c:v>22.286930084228516</c:v>
                </c:pt>
                <c:pt idx="25">
                  <c:v>22.734188079833984</c:v>
                </c:pt>
                <c:pt idx="26">
                  <c:v>21.907560348510742</c:v>
                </c:pt>
                <c:pt idx="27">
                  <c:v>22.80207633972168</c:v>
                </c:pt>
                <c:pt idx="28">
                  <c:v>24.445344924926758</c:v>
                </c:pt>
                <c:pt idx="29">
                  <c:v>24.597089767456055</c:v>
                </c:pt>
                <c:pt idx="30">
                  <c:v>25.200090408325195</c:v>
                </c:pt>
                <c:pt idx="31">
                  <c:v>23.908235549926758</c:v>
                </c:pt>
                <c:pt idx="32">
                  <c:v>24.278621673583984</c:v>
                </c:pt>
                <c:pt idx="33">
                  <c:v>24.686941146850586</c:v>
                </c:pt>
                <c:pt idx="34">
                  <c:v>25.066312789916992</c:v>
                </c:pt>
                <c:pt idx="35">
                  <c:v>26.660659790039062</c:v>
                </c:pt>
                <c:pt idx="36">
                  <c:v>25.781124114990234</c:v>
                </c:pt>
                <c:pt idx="37">
                  <c:v>23.90923500061035</c:v>
                </c:pt>
                <c:pt idx="38">
                  <c:v>24.226707458496094</c:v>
                </c:pt>
                <c:pt idx="39">
                  <c:v>26.451007843017578</c:v>
                </c:pt>
                <c:pt idx="40">
                  <c:v>26.46697998046875</c:v>
                </c:pt>
                <c:pt idx="41">
                  <c:v>24.466306686401367</c:v>
                </c:pt>
                <c:pt idx="42">
                  <c:v>23.602745056152344</c:v>
                </c:pt>
                <c:pt idx="43">
                  <c:v>23.351160049438477</c:v>
                </c:pt>
                <c:pt idx="44">
                  <c:v>22.349824905395508</c:v>
                </c:pt>
                <c:pt idx="45">
                  <c:v>23.70857048034668</c:v>
                </c:pt>
                <c:pt idx="46">
                  <c:v>24.116891860961914</c:v>
                </c:pt>
                <c:pt idx="47">
                  <c:v>24.344511032104492</c:v>
                </c:pt>
                <c:pt idx="48">
                  <c:v>23.438020706176758</c:v>
                </c:pt>
                <c:pt idx="49">
                  <c:v>24.18390464782715</c:v>
                </c:pt>
                <c:pt idx="50">
                  <c:v>23.678659439086914</c:v>
                </c:pt>
                <c:pt idx="51">
                  <c:v>22.90182113647461</c:v>
                </c:pt>
                <c:pt idx="52">
                  <c:v>21.320180892944336</c:v>
                </c:pt>
                <c:pt idx="53">
                  <c:v>21.481935501098633</c:v>
                </c:pt>
                <c:pt idx="54">
                  <c:v>22.979700088500977</c:v>
                </c:pt>
                <c:pt idx="55">
                  <c:v>22.624238967895508</c:v>
                </c:pt>
                <c:pt idx="56">
                  <c:v>22.067062377929688</c:v>
                </c:pt>
                <c:pt idx="57">
                  <c:v>21.29821014404297</c:v>
                </c:pt>
                <c:pt idx="58">
                  <c:v>22.938762664794922</c:v>
                </c:pt>
                <c:pt idx="59">
                  <c:v>24.459497451782227</c:v>
                </c:pt>
                <c:pt idx="60">
                  <c:v>24.729093551635742</c:v>
                </c:pt>
                <c:pt idx="61">
                  <c:v>26.413576126098633</c:v>
                </c:pt>
                <c:pt idx="62">
                  <c:v>26.69415855407715</c:v>
                </c:pt>
                <c:pt idx="63">
                  <c:v>26.484474182128906</c:v>
                </c:pt>
                <c:pt idx="64">
                  <c:v>25.59580421447754</c:v>
                </c:pt>
                <c:pt idx="65">
                  <c:v>28.108051300048828</c:v>
                </c:pt>
                <c:pt idx="66">
                  <c:v>27.650732040405273</c:v>
                </c:pt>
                <c:pt idx="67">
                  <c:v>28.176942825317383</c:v>
                </c:pt>
                <c:pt idx="68">
                  <c:v>28.613296508789062</c:v>
                </c:pt>
                <c:pt idx="69">
                  <c:v>27.648738861083984</c:v>
                </c:pt>
                <c:pt idx="70">
                  <c:v>27.245336532592773</c:v>
                </c:pt>
                <c:pt idx="71">
                  <c:v>26.672191619873047</c:v>
                </c:pt>
                <c:pt idx="72">
                  <c:v>27.319223403930664</c:v>
                </c:pt>
                <c:pt idx="73">
                  <c:v>25.892353057861328</c:v>
                </c:pt>
                <c:pt idx="74">
                  <c:v>24.37062644958496</c:v>
                </c:pt>
                <c:pt idx="75">
                  <c:v>24.171926498413086</c:v>
                </c:pt>
                <c:pt idx="76">
                  <c:v>23.084548950195312</c:v>
                </c:pt>
                <c:pt idx="77">
                  <c:v>21.88433837890625</c:v>
                </c:pt>
                <c:pt idx="78">
                  <c:v>21.471952438354492</c:v>
                </c:pt>
                <c:pt idx="79">
                  <c:v>22.169910430908203</c:v>
                </c:pt>
                <c:pt idx="80">
                  <c:v>21.226316452026367</c:v>
                </c:pt>
                <c:pt idx="81">
                  <c:v>21.750537872314453</c:v>
                </c:pt>
                <c:pt idx="82">
                  <c:v>22.164918899536133</c:v>
                </c:pt>
                <c:pt idx="83">
                  <c:v>21.449989318847656</c:v>
                </c:pt>
                <c:pt idx="84">
                  <c:v>20.15292739868164</c:v>
                </c:pt>
                <c:pt idx="85">
                  <c:v>19.485918045043945</c:v>
                </c:pt>
                <c:pt idx="86">
                  <c:v>19.872343063354492</c:v>
                </c:pt>
                <c:pt idx="87">
                  <c:v>18.76000213623047</c:v>
                </c:pt>
                <c:pt idx="88">
                  <c:v>18.387554168701172</c:v>
                </c:pt>
                <c:pt idx="89">
                  <c:v>19.752517700195312</c:v>
                </c:pt>
                <c:pt idx="90">
                  <c:v>18.519357681274414</c:v>
                </c:pt>
                <c:pt idx="91">
                  <c:v>19.50389289855957</c:v>
                </c:pt>
                <c:pt idx="92">
                  <c:v>19.572786331176758</c:v>
                </c:pt>
                <c:pt idx="93">
                  <c:v>20.303695678710938</c:v>
                </c:pt>
                <c:pt idx="94">
                  <c:v>18.81591796875</c:v>
                </c:pt>
                <c:pt idx="95">
                  <c:v>18.64716911315918</c:v>
                </c:pt>
                <c:pt idx="96">
                  <c:v>16.924739837646484</c:v>
                </c:pt>
                <c:pt idx="97">
                  <c:v>17.568775177001953</c:v>
                </c:pt>
                <c:pt idx="98">
                  <c:v>16.605213165283203</c:v>
                </c:pt>
                <c:pt idx="99">
                  <c:v>16.150894165039062</c:v>
                </c:pt>
                <c:pt idx="100">
                  <c:v>17.679615020751953</c:v>
                </c:pt>
                <c:pt idx="101">
                  <c:v>17.23827362060547</c:v>
                </c:pt>
                <c:pt idx="102">
                  <c:v>18.14990997314453</c:v>
                </c:pt>
                <c:pt idx="103">
                  <c:v>16.91275978088379</c:v>
                </c:pt>
                <c:pt idx="104">
                  <c:v>17.098482131958008</c:v>
                </c:pt>
                <c:pt idx="105">
                  <c:v>16.66912078857422</c:v>
                </c:pt>
                <c:pt idx="106">
                  <c:v>16.87281608581543</c:v>
                </c:pt>
                <c:pt idx="107">
                  <c:v>16.129926681518555</c:v>
                </c:pt>
                <c:pt idx="108">
                  <c:v>16.9497013092041</c:v>
                </c:pt>
                <c:pt idx="109">
                  <c:v>17.824398040771484</c:v>
                </c:pt>
                <c:pt idx="110">
                  <c:v>18.782968521118164</c:v>
                </c:pt>
                <c:pt idx="111">
                  <c:v>18.644174575805664</c:v>
                </c:pt>
                <c:pt idx="112">
                  <c:v>18.292699813842773</c:v>
                </c:pt>
                <c:pt idx="113">
                  <c:v>19.562801361083984</c:v>
                </c:pt>
                <c:pt idx="114">
                  <c:v>18.692102432250977</c:v>
                </c:pt>
                <c:pt idx="115">
                  <c:v>18.75800132751465</c:v>
                </c:pt>
                <c:pt idx="116">
                  <c:v>18.897798538208008</c:v>
                </c:pt>
                <c:pt idx="117">
                  <c:v>18.624147415161133</c:v>
                </c:pt>
                <c:pt idx="118">
                  <c:v>18.02491569519043</c:v>
                </c:pt>
                <c:pt idx="119">
                  <c:v>16.952287673950195</c:v>
                </c:pt>
                <c:pt idx="120">
                  <c:v>15.626984596252441</c:v>
                </c:pt>
                <c:pt idx="121">
                  <c:v>15.815744400024414</c:v>
                </c:pt>
                <c:pt idx="122">
                  <c:v>16.505859375</c:v>
                </c:pt>
                <c:pt idx="123">
                  <c:v>15.581045150756836</c:v>
                </c:pt>
                <c:pt idx="124">
                  <c:v>15.859686851501465</c:v>
                </c:pt>
                <c:pt idx="125">
                  <c:v>16.54480743408203</c:v>
                </c:pt>
                <c:pt idx="126">
                  <c:v>16.339073181152344</c:v>
                </c:pt>
                <c:pt idx="127">
                  <c:v>16.20424461364746</c:v>
                </c:pt>
                <c:pt idx="128">
                  <c:v>17.10409164428711</c:v>
                </c:pt>
                <c:pt idx="129">
                  <c:v>16.847421646118164</c:v>
                </c:pt>
                <c:pt idx="130">
                  <c:v>15.961557388305664</c:v>
                </c:pt>
                <c:pt idx="131">
                  <c:v>15.522119522094727</c:v>
                </c:pt>
                <c:pt idx="132">
                  <c:v>15.139608383178711</c:v>
                </c:pt>
                <c:pt idx="133">
                  <c:v>14.504424095153809</c:v>
                </c:pt>
                <c:pt idx="134">
                  <c:v>14.944857597351074</c:v>
                </c:pt>
                <c:pt idx="135">
                  <c:v>15.110645294189453</c:v>
                </c:pt>
                <c:pt idx="136">
                  <c:v>15.837714195251465</c:v>
                </c:pt>
                <c:pt idx="137">
                  <c:v>15.817739486694336</c:v>
                </c:pt>
                <c:pt idx="138">
                  <c:v>15.132617950439453</c:v>
                </c:pt>
                <c:pt idx="139">
                  <c:v>15.06270694732666</c:v>
                </c:pt>
                <c:pt idx="140">
                  <c:v>15.144600868225098</c:v>
                </c:pt>
                <c:pt idx="141">
                  <c:v>15.352334976196289</c:v>
                </c:pt>
                <c:pt idx="142">
                  <c:v>15.741837501525879</c:v>
                </c:pt>
                <c:pt idx="143">
                  <c:v>16.08040428161621</c:v>
                </c:pt>
                <c:pt idx="144">
                  <c:v>16.970264434814453</c:v>
                </c:pt>
                <c:pt idx="145">
                  <c:v>17.784221649169922</c:v>
                </c:pt>
                <c:pt idx="146">
                  <c:v>18.026912689208984</c:v>
                </c:pt>
                <c:pt idx="147">
                  <c:v>17.296846389770508</c:v>
                </c:pt>
                <c:pt idx="148">
                  <c:v>17.002225875854492</c:v>
                </c:pt>
                <c:pt idx="149">
                  <c:v>16.511850357055664</c:v>
                </c:pt>
                <c:pt idx="150">
                  <c:v>17.767242431640625</c:v>
                </c:pt>
                <c:pt idx="151">
                  <c:v>17.960994720458984</c:v>
                </c:pt>
                <c:pt idx="152">
                  <c:v>18.1397647857666</c:v>
                </c:pt>
                <c:pt idx="153">
                  <c:v>18.41741180419922</c:v>
                </c:pt>
                <c:pt idx="154">
                  <c:v>18.502300262451172</c:v>
                </c:pt>
                <c:pt idx="155">
                  <c:v>18.868831634521484</c:v>
                </c:pt>
                <c:pt idx="156">
                  <c:v>19.190418243408203</c:v>
                </c:pt>
                <c:pt idx="157">
                  <c:v>18.964710235595703</c:v>
                </c:pt>
                <c:pt idx="158">
                  <c:v>17.770238876342773</c:v>
                </c:pt>
                <c:pt idx="159">
                  <c:v>17.064144134521484</c:v>
                </c:pt>
                <c:pt idx="160">
                  <c:v>18.0738525390625</c:v>
                </c:pt>
                <c:pt idx="161">
                  <c:v>17.919048309326172</c:v>
                </c:pt>
                <c:pt idx="162">
                  <c:v>18.68506622314453</c:v>
                </c:pt>
                <c:pt idx="163">
                  <c:v>19.007654190063477</c:v>
                </c:pt>
                <c:pt idx="164">
                  <c:v>18.854848861694336</c:v>
                </c:pt>
                <c:pt idx="165">
                  <c:v>18.311542510986328</c:v>
                </c:pt>
                <c:pt idx="166">
                  <c:v>18.74898338317871</c:v>
                </c:pt>
                <c:pt idx="167">
                  <c:v>17.826168060302734</c:v>
                </c:pt>
                <c:pt idx="168">
                  <c:v>17.012208938598633</c:v>
                </c:pt>
                <c:pt idx="169">
                  <c:v>17.15902328491211</c:v>
                </c:pt>
                <c:pt idx="170">
                  <c:v>17.199970245361328</c:v>
                </c:pt>
                <c:pt idx="171">
                  <c:v>17.89008331298828</c:v>
                </c:pt>
                <c:pt idx="172">
                  <c:v>16.23920249938965</c:v>
                </c:pt>
                <c:pt idx="173">
                  <c:v>15.780787467956543</c:v>
                </c:pt>
                <c:pt idx="174">
                  <c:v>15.448213577270508</c:v>
                </c:pt>
                <c:pt idx="175">
                  <c:v>15.074691772460938</c:v>
                </c:pt>
                <c:pt idx="176">
                  <c:v>13.919172286987305</c:v>
                </c:pt>
                <c:pt idx="177">
                  <c:v>13.62954330444336</c:v>
                </c:pt>
                <c:pt idx="178">
                  <c:v>13.447776794433594</c:v>
                </c:pt>
                <c:pt idx="179">
                  <c:v>13.70052719116211</c:v>
                </c:pt>
                <c:pt idx="180">
                  <c:v>13.9762544631958</c:v>
                </c:pt>
                <c:pt idx="181">
                  <c:v>14.372865676879883</c:v>
                </c:pt>
                <c:pt idx="182">
                  <c:v>14.490751266479492</c:v>
                </c:pt>
                <c:pt idx="183">
                  <c:v>13.118099212646484</c:v>
                </c:pt>
                <c:pt idx="184">
                  <c:v>13.115103721618652</c:v>
                </c:pt>
                <c:pt idx="185">
                  <c:v>12.916296005249023</c:v>
                </c:pt>
                <c:pt idx="186">
                  <c:v>13.185032844543457</c:v>
                </c:pt>
                <c:pt idx="187">
                  <c:v>13.368852615356445</c:v>
                </c:pt>
                <c:pt idx="188">
                  <c:v>13.163055419921875</c:v>
                </c:pt>
                <c:pt idx="189">
                  <c:v>13.24797248840332</c:v>
                </c:pt>
                <c:pt idx="190">
                  <c:v>12.548659324645996</c:v>
                </c:pt>
                <c:pt idx="191">
                  <c:v>12.503704071044922</c:v>
                </c:pt>
                <c:pt idx="192">
                  <c:v>12.215987205505371</c:v>
                </c:pt>
                <c:pt idx="193">
                  <c:v>12.40080451965332</c:v>
                </c:pt>
                <c:pt idx="194">
                  <c:v>12.723488807678223</c:v>
                </c:pt>
                <c:pt idx="195">
                  <c:v>12.207995414733887</c:v>
                </c:pt>
                <c:pt idx="196">
                  <c:v>12.1270751953125</c:v>
                </c:pt>
                <c:pt idx="197">
                  <c:v>12.499709129333496</c:v>
                </c:pt>
                <c:pt idx="198">
                  <c:v>13.154064178466797</c:v>
                </c:pt>
                <c:pt idx="199">
                  <c:v>13.19602108001709</c:v>
                </c:pt>
                <c:pt idx="200">
                  <c:v>13.117100715637207</c:v>
                </c:pt>
                <c:pt idx="201">
                  <c:v>12.06413745880127</c:v>
                </c:pt>
                <c:pt idx="202">
                  <c:v>11.658534049987793</c:v>
                </c:pt>
                <c:pt idx="203">
                  <c:v>11.574617385864258</c:v>
                </c:pt>
                <c:pt idx="204">
                  <c:v>11.488702774047852</c:v>
                </c:pt>
                <c:pt idx="205">
                  <c:v>11.948249816894531</c:v>
                </c:pt>
                <c:pt idx="206">
                  <c:v>11.215970039367676</c:v>
                </c:pt>
                <c:pt idx="207">
                  <c:v>11.876320838928223</c:v>
                </c:pt>
                <c:pt idx="208">
                  <c:v>11.955244064331055</c:v>
                </c:pt>
                <c:pt idx="209">
                  <c:v>12.03916072845459</c:v>
                </c:pt>
                <c:pt idx="210">
                  <c:v>12.182021141052246</c:v>
                </c:pt>
                <c:pt idx="211">
                  <c:v>12.453753471374512</c:v>
                </c:pt>
                <c:pt idx="212">
                  <c:v>12.586621284484863</c:v>
                </c:pt>
                <c:pt idx="213">
                  <c:v>13.24797248840332</c:v>
                </c:pt>
                <c:pt idx="214">
                  <c:v>12.883330345153809</c:v>
                </c:pt>
                <c:pt idx="215">
                  <c:v>13.163055419921875</c:v>
                </c:pt>
                <c:pt idx="216">
                  <c:v>13.82040786743164</c:v>
                </c:pt>
                <c:pt idx="217">
                  <c:v>13.483739852905273</c:v>
                </c:pt>
                <c:pt idx="218">
                  <c:v>13.529694557189941</c:v>
                </c:pt>
                <c:pt idx="219">
                  <c:v>13.206012725830078</c:v>
                </c:pt>
                <c:pt idx="220">
                  <c:v>13.407814979553223</c:v>
                </c:pt>
                <c:pt idx="221">
                  <c:v>14.14209270477295</c:v>
                </c:pt>
                <c:pt idx="222">
                  <c:v>14.28695011138916</c:v>
                </c:pt>
                <c:pt idx="223">
                  <c:v>14.587654113769531</c:v>
                </c:pt>
                <c:pt idx="224">
                  <c:v>13.762466430664062</c:v>
                </c:pt>
                <c:pt idx="225">
                  <c:v>15.734527587890625</c:v>
                </c:pt>
                <c:pt idx="226">
                  <c:v>16.310958862304688</c:v>
                </c:pt>
                <c:pt idx="227">
                  <c:v>16.27899169921875</c:v>
                </c:pt>
                <c:pt idx="228">
                  <c:v>16.649627685546875</c:v>
                </c:pt>
                <c:pt idx="229">
                  <c:v>15.894369125366211</c:v>
                </c:pt>
                <c:pt idx="230">
                  <c:v>15.661599159240723</c:v>
                </c:pt>
                <c:pt idx="231">
                  <c:v>15.393861770629883</c:v>
                </c:pt>
                <c:pt idx="232">
                  <c:v>15.301953315734863</c:v>
                </c:pt>
                <c:pt idx="233">
                  <c:v>16.02224349975586</c:v>
                </c:pt>
                <c:pt idx="234">
                  <c:v>16.50277328491211</c:v>
                </c:pt>
                <c:pt idx="235">
                  <c:v>16.254016876220703</c:v>
                </c:pt>
                <c:pt idx="236">
                  <c:v>15.811450958251953</c:v>
                </c:pt>
                <c:pt idx="237">
                  <c:v>15.623635292053223</c:v>
                </c:pt>
                <c:pt idx="238">
                  <c:v>16.91069984436035</c:v>
                </c:pt>
                <c:pt idx="239">
                  <c:v>17.122549057006836</c:v>
                </c:pt>
                <c:pt idx="240">
                  <c:v>16.863733291625977</c:v>
                </c:pt>
                <c:pt idx="241">
                  <c:v>16.59792709350586</c:v>
                </c:pt>
                <c:pt idx="242">
                  <c:v>15.975379943847656</c:v>
                </c:pt>
                <c:pt idx="243">
                  <c:v>16.10828399658203</c:v>
                </c:pt>
                <c:pt idx="244">
                  <c:v>17.156522750854492</c:v>
                </c:pt>
                <c:pt idx="245">
                  <c:v>16.988643646240234</c:v>
                </c:pt>
                <c:pt idx="246">
                  <c:v>17.522254943847656</c:v>
                </c:pt>
                <c:pt idx="247">
                  <c:v>18.05886459350586</c:v>
                </c:pt>
                <c:pt idx="248">
                  <c:v>17.66115379333496</c:v>
                </c:pt>
                <c:pt idx="249">
                  <c:v>16.939678192138672</c:v>
                </c:pt>
                <c:pt idx="250">
                  <c:v>16.558956146240234</c:v>
                </c:pt>
                <c:pt idx="251">
                  <c:v>16.242183685302734</c:v>
                </c:pt>
                <c:pt idx="252">
                  <c:v>16.073307037353516</c:v>
                </c:pt>
                <c:pt idx="253">
                  <c:v>16.489004135131836</c:v>
                </c:pt>
                <c:pt idx="254">
                  <c:v>15.327851295471191</c:v>
                </c:pt>
                <c:pt idx="255">
                  <c:v>15.194948196411133</c:v>
                </c:pt>
                <c:pt idx="256">
                  <c:v>14.110735893249512</c:v>
                </c:pt>
                <c:pt idx="257">
                  <c:v>14.025798797607422</c:v>
                </c:pt>
                <c:pt idx="258">
                  <c:v>14.592385292053223</c:v>
                </c:pt>
                <c:pt idx="259">
                  <c:v>14.603377342224121</c:v>
                </c:pt>
                <c:pt idx="260">
                  <c:v>14.304595947265625</c:v>
                </c:pt>
                <c:pt idx="261">
                  <c:v>14.738279342651367</c:v>
                </c:pt>
                <c:pt idx="262">
                  <c:v>14.254631996154785</c:v>
                </c:pt>
                <c:pt idx="263">
                  <c:v>14.848200798034668</c:v>
                </c:pt>
                <c:pt idx="264">
                  <c:v>15.616640090942383</c:v>
                </c:pt>
                <c:pt idx="265">
                  <c:v>15.89743709564209</c:v>
                </c:pt>
                <c:pt idx="266">
                  <c:v>15.989368438720703</c:v>
                </c:pt>
                <c:pt idx="267">
                  <c:v>16.498998641967773</c:v>
                </c:pt>
                <c:pt idx="268">
                  <c:v>16.886716842651367</c:v>
                </c:pt>
                <c:pt idx="269">
                  <c:v>17.689132690429688</c:v>
                </c:pt>
                <c:pt idx="270">
                  <c:v>17.364370346069336</c:v>
                </c:pt>
                <c:pt idx="271">
                  <c:v>16.75281524658203</c:v>
                </c:pt>
                <c:pt idx="272">
                  <c:v>17.826034545898438</c:v>
                </c:pt>
                <c:pt idx="273">
                  <c:v>19.17905044555664</c:v>
                </c:pt>
                <c:pt idx="274">
                  <c:v>19.250995635986328</c:v>
                </c:pt>
                <c:pt idx="275">
                  <c:v>19.308956146240234</c:v>
                </c:pt>
                <c:pt idx="276">
                  <c:v>19.787607192993164</c:v>
                </c:pt>
                <c:pt idx="277">
                  <c:v>20.350200653076172</c:v>
                </c:pt>
                <c:pt idx="278">
                  <c:v>19.148073196411133</c:v>
                </c:pt>
                <c:pt idx="279">
                  <c:v>19.52280044555664</c:v>
                </c:pt>
                <c:pt idx="280">
                  <c:v>20.92778205871582</c:v>
                </c:pt>
                <c:pt idx="281">
                  <c:v>21.69322395324707</c:v>
                </c:pt>
                <c:pt idx="282">
                  <c:v>21.084665298461914</c:v>
                </c:pt>
                <c:pt idx="283">
                  <c:v>21.07366943359375</c:v>
                </c:pt>
                <c:pt idx="284">
                  <c:v>22.156885147094727</c:v>
                </c:pt>
                <c:pt idx="285">
                  <c:v>22.188858032226562</c:v>
                </c:pt>
                <c:pt idx="286">
                  <c:v>22.320764541625977</c:v>
                </c:pt>
                <c:pt idx="287">
                  <c:v>21.249542236328125</c:v>
                </c:pt>
                <c:pt idx="288">
                  <c:v>21.77216339111328</c:v>
                </c:pt>
                <c:pt idx="289">
                  <c:v>22.954303741455078</c:v>
                </c:pt>
                <c:pt idx="290">
                  <c:v>22.747453689575195</c:v>
                </c:pt>
                <c:pt idx="291">
                  <c:v>21.986007690429688</c:v>
                </c:pt>
                <c:pt idx="292">
                  <c:v>21.372453689575195</c:v>
                </c:pt>
                <c:pt idx="293">
                  <c:v>20.639986038208008</c:v>
                </c:pt>
                <c:pt idx="294">
                  <c:v>20.73891830444336</c:v>
                </c:pt>
                <c:pt idx="295">
                  <c:v>23.646800994873047</c:v>
                </c:pt>
                <c:pt idx="296">
                  <c:v>23.269073486328125</c:v>
                </c:pt>
                <c:pt idx="297">
                  <c:v>23.483917236328125</c:v>
                </c:pt>
                <c:pt idx="298">
                  <c:v>23.19912338256836</c:v>
                </c:pt>
                <c:pt idx="299">
                  <c:v>22.681501388549805</c:v>
                </c:pt>
                <c:pt idx="300">
                  <c:v>23.297056198120117</c:v>
                </c:pt>
                <c:pt idx="301">
                  <c:v>23.872634887695312</c:v>
                </c:pt>
                <c:pt idx="302">
                  <c:v>23.536880493164062</c:v>
                </c:pt>
                <c:pt idx="303">
                  <c:v>23.275026321411133</c:v>
                </c:pt>
                <c:pt idx="304">
                  <c:v>24.167530059814453</c:v>
                </c:pt>
                <c:pt idx="305">
                  <c:v>23.422945022583008</c:v>
                </c:pt>
                <c:pt idx="306">
                  <c:v>22.952205657958984</c:v>
                </c:pt>
                <c:pt idx="307">
                  <c:v>22.953205108642578</c:v>
                </c:pt>
                <c:pt idx="308">
                  <c:v>24.049592971801758</c:v>
                </c:pt>
                <c:pt idx="309">
                  <c:v>24.21450424194336</c:v>
                </c:pt>
                <c:pt idx="310">
                  <c:v>25.52677345275879</c:v>
                </c:pt>
                <c:pt idx="311">
                  <c:v>25.710668563842773</c:v>
                </c:pt>
                <c:pt idx="312">
                  <c:v>25.885574340820312</c:v>
                </c:pt>
                <c:pt idx="313">
                  <c:v>26.184404373168945</c:v>
                </c:pt>
                <c:pt idx="314">
                  <c:v>26.45325469970703</c:v>
                </c:pt>
                <c:pt idx="315">
                  <c:v>27.175853729248047</c:v>
                </c:pt>
                <c:pt idx="316">
                  <c:v>26.764080047607422</c:v>
                </c:pt>
                <c:pt idx="317">
                  <c:v>26.516218185424805</c:v>
                </c:pt>
                <c:pt idx="318">
                  <c:v>26.395286560058594</c:v>
                </c:pt>
                <c:pt idx="319">
                  <c:v>26.968965530395508</c:v>
                </c:pt>
                <c:pt idx="320">
                  <c:v>27.36774444580078</c:v>
                </c:pt>
                <c:pt idx="321">
                  <c:v>27.761526107788086</c:v>
                </c:pt>
                <c:pt idx="322">
                  <c:v>27.949419021606445</c:v>
                </c:pt>
                <c:pt idx="323">
                  <c:v>27.43770408630371</c:v>
                </c:pt>
                <c:pt idx="324">
                  <c:v>26.866024017333984</c:v>
                </c:pt>
                <c:pt idx="325">
                  <c:v>27.021936416625977</c:v>
                </c:pt>
                <c:pt idx="326">
                  <c:v>27.563636779785156</c:v>
                </c:pt>
                <c:pt idx="327">
                  <c:v>27.153865814208984</c:v>
                </c:pt>
                <c:pt idx="328">
                  <c:v>26.48023796081543</c:v>
                </c:pt>
                <c:pt idx="329">
                  <c:v>26.44825553894043</c:v>
                </c:pt>
                <c:pt idx="330">
                  <c:v>26.743093490600586</c:v>
                </c:pt>
                <c:pt idx="331">
                  <c:v>26.98695945739746</c:v>
                </c:pt>
                <c:pt idx="332">
                  <c:v>27.651586532592773</c:v>
                </c:pt>
                <c:pt idx="333">
                  <c:v>27.91543960571289</c:v>
                </c:pt>
                <c:pt idx="334">
                  <c:v>27.088899612426758</c:v>
                </c:pt>
                <c:pt idx="335">
                  <c:v>27.103891372680664</c:v>
                </c:pt>
                <c:pt idx="336">
                  <c:v>27.026933670043945</c:v>
                </c:pt>
                <c:pt idx="337">
                  <c:v>26.22637939453125</c:v>
                </c:pt>
                <c:pt idx="338">
                  <c:v>26.940980911254883</c:v>
                </c:pt>
                <c:pt idx="339">
                  <c:v>27.210830688476562</c:v>
                </c:pt>
                <c:pt idx="340">
                  <c:v>27.733543395996094</c:v>
                </c:pt>
                <c:pt idx="341">
                  <c:v>28.893896102905273</c:v>
                </c:pt>
                <c:pt idx="342">
                  <c:v>28.19428253173828</c:v>
                </c:pt>
                <c:pt idx="343">
                  <c:v>27.786508560180664</c:v>
                </c:pt>
                <c:pt idx="344">
                  <c:v>27.546646118164062</c:v>
                </c:pt>
                <c:pt idx="345">
                  <c:v>28.66402244567871</c:v>
                </c:pt>
                <c:pt idx="346">
                  <c:v>29.13475799560547</c:v>
                </c:pt>
                <c:pt idx="347">
                  <c:v>28.55508041381836</c:v>
                </c:pt>
                <c:pt idx="348">
                  <c:v>28.868911743164062</c:v>
                </c:pt>
                <c:pt idx="349">
                  <c:v>28.56207847595215</c:v>
                </c:pt>
                <c:pt idx="350">
                  <c:v>28.324209213256836</c:v>
                </c:pt>
                <c:pt idx="351">
                  <c:v>28.936870574951172</c:v>
                </c:pt>
                <c:pt idx="352">
                  <c:v>29.196725845336914</c:v>
                </c:pt>
                <c:pt idx="353">
                  <c:v>30.16118812561035</c:v>
                </c:pt>
                <c:pt idx="354">
                  <c:v>31.660350799560547</c:v>
                </c:pt>
                <c:pt idx="355">
                  <c:v>31.24658203125</c:v>
                </c:pt>
                <c:pt idx="356">
                  <c:v>31.15863037109375</c:v>
                </c:pt>
                <c:pt idx="357">
                  <c:v>30.6709041595459</c:v>
                </c:pt>
                <c:pt idx="358">
                  <c:v>30.520986557006836</c:v>
                </c:pt>
                <c:pt idx="359">
                  <c:v>37.958839416503906</c:v>
                </c:pt>
                <c:pt idx="360">
                  <c:v>38.9243049621582</c:v>
                </c:pt>
                <c:pt idx="361">
                  <c:v>40.08865737915039</c:v>
                </c:pt>
                <c:pt idx="362">
                  <c:v>37.812923431396484</c:v>
                </c:pt>
                <c:pt idx="363">
                  <c:v>39.74784469604492</c:v>
                </c:pt>
                <c:pt idx="364">
                  <c:v>39.305091857910156</c:v>
                </c:pt>
                <c:pt idx="365">
                  <c:v>39.14917755126953</c:v>
                </c:pt>
                <c:pt idx="366">
                  <c:v>38.63246154785156</c:v>
                </c:pt>
                <c:pt idx="367">
                  <c:v>37.4579963684082</c:v>
                </c:pt>
                <c:pt idx="368">
                  <c:v>38.492530822753906</c:v>
                </c:pt>
                <c:pt idx="369">
                  <c:v>38.75241470336914</c:v>
                </c:pt>
                <c:pt idx="370">
                  <c:v>39.46408462524414</c:v>
                </c:pt>
                <c:pt idx="371">
                  <c:v>41.003387451171875</c:v>
                </c:pt>
                <c:pt idx="372">
                  <c:v>42.97749710083008</c:v>
                </c:pt>
                <c:pt idx="373">
                  <c:v>42.63365173339844</c:v>
                </c:pt>
                <c:pt idx="374">
                  <c:v>42.672630310058594</c:v>
                </c:pt>
                <c:pt idx="375">
                  <c:v>43.788124084472656</c:v>
                </c:pt>
                <c:pt idx="376">
                  <c:v>43.025474548339844</c:v>
                </c:pt>
                <c:pt idx="377">
                  <c:v>43.0054817199707</c:v>
                </c:pt>
                <c:pt idx="378">
                  <c:v>42.18985366821289</c:v>
                </c:pt>
                <c:pt idx="379">
                  <c:v>40.613563537597656</c:v>
                </c:pt>
                <c:pt idx="380">
                  <c:v>41.85700225830078</c:v>
                </c:pt>
                <c:pt idx="381">
                  <c:v>41.09834289550781</c:v>
                </c:pt>
                <c:pt idx="382">
                  <c:v>40.8034782409668</c:v>
                </c:pt>
                <c:pt idx="383">
                  <c:v>42.28281021118164</c:v>
                </c:pt>
                <c:pt idx="384">
                  <c:v>42.39375305175781</c:v>
                </c:pt>
                <c:pt idx="385">
                  <c:v>42.29780197143555</c:v>
                </c:pt>
                <c:pt idx="386">
                  <c:v>42.083900451660156</c:v>
                </c:pt>
                <c:pt idx="387">
                  <c:v>42.48371124267578</c:v>
                </c:pt>
                <c:pt idx="388">
                  <c:v>42.160858154296875</c:v>
                </c:pt>
                <c:pt idx="389">
                  <c:v>42.38575744628906</c:v>
                </c:pt>
                <c:pt idx="390">
                  <c:v>43.882080078125</c:v>
                </c:pt>
                <c:pt idx="391">
                  <c:v>45.95614242553711</c:v>
                </c:pt>
                <c:pt idx="392">
                  <c:v>45.44837188720703</c:v>
                </c:pt>
                <c:pt idx="393">
                  <c:v>46.43992233276367</c:v>
                </c:pt>
                <c:pt idx="394">
                  <c:v>47.47245407104492</c:v>
                </c:pt>
                <c:pt idx="395">
                  <c:v>47.055641174316406</c:v>
                </c:pt>
                <c:pt idx="396">
                  <c:v>45.49934387207031</c:v>
                </c:pt>
                <c:pt idx="397">
                  <c:v>44.28889465332031</c:v>
                </c:pt>
                <c:pt idx="398">
                  <c:v>44.591758728027344</c:v>
                </c:pt>
                <c:pt idx="399">
                  <c:v>45.65827941894531</c:v>
                </c:pt>
                <c:pt idx="400">
                  <c:v>45.43138122558594</c:v>
                </c:pt>
                <c:pt idx="401">
                  <c:v>45.87917709350586</c:v>
                </c:pt>
                <c:pt idx="402">
                  <c:v>46.72879409790039</c:v>
                </c:pt>
                <c:pt idx="403">
                  <c:v>46.707794189453125</c:v>
                </c:pt>
                <c:pt idx="404">
                  <c:v>46.485897064208984</c:v>
                </c:pt>
                <c:pt idx="405">
                  <c:v>44.24891662597656</c:v>
                </c:pt>
                <c:pt idx="406">
                  <c:v>44.49480438232422</c:v>
                </c:pt>
                <c:pt idx="407">
                  <c:v>44.65972900390625</c:v>
                </c:pt>
                <c:pt idx="408">
                  <c:v>45.39639663696289</c:v>
                </c:pt>
                <c:pt idx="409">
                  <c:v>44.643741607666016</c:v>
                </c:pt>
                <c:pt idx="410">
                  <c:v>42.534698486328125</c:v>
                </c:pt>
                <c:pt idx="411">
                  <c:v>42.3687744140625</c:v>
                </c:pt>
                <c:pt idx="412">
                  <c:v>40.83646774291992</c:v>
                </c:pt>
                <c:pt idx="413">
                  <c:v>43.73314666748047</c:v>
                </c:pt>
                <c:pt idx="414">
                  <c:v>43.920066833496094</c:v>
                </c:pt>
                <c:pt idx="415">
                  <c:v>43.466270446777344</c:v>
                </c:pt>
                <c:pt idx="416">
                  <c:v>43.32433319091797</c:v>
                </c:pt>
                <c:pt idx="417">
                  <c:v>43.279354095458984</c:v>
                </c:pt>
                <c:pt idx="418">
                  <c:v>46.9456901550293</c:v>
                </c:pt>
                <c:pt idx="419">
                  <c:v>45.64727783203125</c:v>
                </c:pt>
                <c:pt idx="420">
                  <c:v>47.094627380371094</c:v>
                </c:pt>
                <c:pt idx="421">
                  <c:v>47.1416015625</c:v>
                </c:pt>
                <c:pt idx="422">
                  <c:v>45.99712371826172</c:v>
                </c:pt>
                <c:pt idx="423">
                  <c:v>46.813751220703125</c:v>
                </c:pt>
                <c:pt idx="424">
                  <c:v>48.76186752319336</c:v>
                </c:pt>
                <c:pt idx="425">
                  <c:v>49.24164581298828</c:v>
                </c:pt>
                <c:pt idx="426">
                  <c:v>49.33260726928711</c:v>
                </c:pt>
                <c:pt idx="427">
                  <c:v>48.48698806762695</c:v>
                </c:pt>
                <c:pt idx="428">
                  <c:v>48.52597427368164</c:v>
                </c:pt>
                <c:pt idx="429">
                  <c:v>47.04352569580078</c:v>
                </c:pt>
                <c:pt idx="430">
                  <c:v>46.22383117675781</c:v>
                </c:pt>
                <c:pt idx="431">
                  <c:v>45.555076599121094</c:v>
                </c:pt>
                <c:pt idx="432">
                  <c:v>45.161224365234375</c:v>
                </c:pt>
                <c:pt idx="433">
                  <c:v>44.853336334228516</c:v>
                </c:pt>
                <c:pt idx="434">
                  <c:v>45.46811294555664</c:v>
                </c:pt>
                <c:pt idx="435">
                  <c:v>45.5640754699707</c:v>
                </c:pt>
                <c:pt idx="436">
                  <c:v>43.883697509765625</c:v>
                </c:pt>
                <c:pt idx="437">
                  <c:v>43.94967269897461</c:v>
                </c:pt>
                <c:pt idx="438">
                  <c:v>43.50383758544922</c:v>
                </c:pt>
                <c:pt idx="439">
                  <c:v>42.22331619262695</c:v>
                </c:pt>
                <c:pt idx="440">
                  <c:v>41.001766204833984</c:v>
                </c:pt>
                <c:pt idx="441">
                  <c:v>41.594547271728516</c:v>
                </c:pt>
                <c:pt idx="442">
                  <c:v>42.20631790161133</c:v>
                </c:pt>
                <c:pt idx="443">
                  <c:v>41.89543533325195</c:v>
                </c:pt>
                <c:pt idx="444">
                  <c:v>42.45222854614258</c:v>
                </c:pt>
                <c:pt idx="445">
                  <c:v>43.073001861572266</c:v>
                </c:pt>
                <c:pt idx="446">
                  <c:v>43.48284912109375</c:v>
                </c:pt>
                <c:pt idx="447">
                  <c:v>44.7653694152832</c:v>
                </c:pt>
                <c:pt idx="448">
                  <c:v>43.50083541870117</c:v>
                </c:pt>
                <c:pt idx="449">
                  <c:v>44.0246467590332</c:v>
                </c:pt>
                <c:pt idx="450">
                  <c:v>44.67140197753906</c:v>
                </c:pt>
                <c:pt idx="451">
                  <c:v>45.74501037597656</c:v>
                </c:pt>
                <c:pt idx="452">
                  <c:v>45.25618362426758</c:v>
                </c:pt>
                <c:pt idx="453">
                  <c:v>45.7809944152832</c:v>
                </c:pt>
                <c:pt idx="454">
                  <c:v>46.78861618041992</c:v>
                </c:pt>
                <c:pt idx="455">
                  <c:v>46.92756652832031</c:v>
                </c:pt>
                <c:pt idx="456">
                  <c:v>45.444114685058594</c:v>
                </c:pt>
                <c:pt idx="457">
                  <c:v>46.07788848876953</c:v>
                </c:pt>
                <c:pt idx="458">
                  <c:v>43.92168426513672</c:v>
                </c:pt>
                <c:pt idx="459">
                  <c:v>42.18033218383789</c:v>
                </c:pt>
                <c:pt idx="460">
                  <c:v>42.08536911010742</c:v>
                </c:pt>
                <c:pt idx="461">
                  <c:v>41.37163162231445</c:v>
                </c:pt>
                <c:pt idx="462">
                  <c:v>42.959041595458984</c:v>
                </c:pt>
                <c:pt idx="463">
                  <c:v>43.64678192138672</c:v>
                </c:pt>
                <c:pt idx="464">
                  <c:v>41.76348114013672</c:v>
                </c:pt>
                <c:pt idx="465">
                  <c:v>40.31102752685547</c:v>
                </c:pt>
                <c:pt idx="466">
                  <c:v>40.484962463378906</c:v>
                </c:pt>
                <c:pt idx="467">
                  <c:v>41.14571762084961</c:v>
                </c:pt>
                <c:pt idx="468">
                  <c:v>40.76485824584961</c:v>
                </c:pt>
                <c:pt idx="469">
                  <c:v>42.309288024902344</c:v>
                </c:pt>
                <c:pt idx="470">
                  <c:v>43.48984909057617</c:v>
                </c:pt>
                <c:pt idx="471">
                  <c:v>44.98828887939453</c:v>
                </c:pt>
                <c:pt idx="472">
                  <c:v>45.7340087890625</c:v>
                </c:pt>
                <c:pt idx="473">
                  <c:v>45.93793869018555</c:v>
                </c:pt>
                <c:pt idx="474">
                  <c:v>46.556705474853516</c:v>
                </c:pt>
                <c:pt idx="475">
                  <c:v>46.93256378173828</c:v>
                </c:pt>
                <c:pt idx="476">
                  <c:v>48.31705093383789</c:v>
                </c:pt>
                <c:pt idx="477">
                  <c:v>48.60194396972656</c:v>
                </c:pt>
                <c:pt idx="478">
                  <c:v>49.63755798339844</c:v>
                </c:pt>
                <c:pt idx="479">
                  <c:v>48.869850158691406</c:v>
                </c:pt>
                <c:pt idx="480">
                  <c:v>49.46162796020508</c:v>
                </c:pt>
                <c:pt idx="481">
                  <c:v>49.27969741821289</c:v>
                </c:pt>
                <c:pt idx="482">
                  <c:v>50.390281677246094</c:v>
                </c:pt>
                <c:pt idx="483">
                  <c:v>49.925453186035156</c:v>
                </c:pt>
                <c:pt idx="484">
                  <c:v>48.697906494140625</c:v>
                </c:pt>
                <c:pt idx="485">
                  <c:v>47.758262634277344</c:v>
                </c:pt>
                <c:pt idx="486">
                  <c:v>48.22408676147461</c:v>
                </c:pt>
                <c:pt idx="487">
                  <c:v>47.80324172973633</c:v>
                </c:pt>
                <c:pt idx="488">
                  <c:v>48.122127532958984</c:v>
                </c:pt>
                <c:pt idx="489">
                  <c:v>46.752628326416016</c:v>
                </c:pt>
                <c:pt idx="490">
                  <c:v>46.74762725830078</c:v>
                </c:pt>
                <c:pt idx="491">
                  <c:v>45.49309539794922</c:v>
                </c:pt>
                <c:pt idx="492">
                  <c:v>46.55280303955078</c:v>
                </c:pt>
                <c:pt idx="493">
                  <c:v>45.49009704589844</c:v>
                </c:pt>
                <c:pt idx="494">
                  <c:v>46.58279037475586</c:v>
                </c:pt>
                <c:pt idx="495">
                  <c:v>47.49253463745117</c:v>
                </c:pt>
                <c:pt idx="496">
                  <c:v>46.61378479003906</c:v>
                </c:pt>
                <c:pt idx="497">
                  <c:v>47.643489837646484</c:v>
                </c:pt>
                <c:pt idx="498">
                  <c:v>48.07437515258789</c:v>
                </c:pt>
                <c:pt idx="499">
                  <c:v>48.3362922668457</c:v>
                </c:pt>
                <c:pt idx="500">
                  <c:v>48.87614440917969</c:v>
                </c:pt>
                <c:pt idx="501">
                  <c:v>50.06280517578125</c:v>
                </c:pt>
                <c:pt idx="502">
                  <c:v>49.58993911743164</c:v>
                </c:pt>
                <c:pt idx="503">
                  <c:v>48.09735870361328</c:v>
                </c:pt>
                <c:pt idx="504">
                  <c:v>48.97611618041992</c:v>
                </c:pt>
                <c:pt idx="505">
                  <c:v>48.816162109375</c:v>
                </c:pt>
                <c:pt idx="506">
                  <c:v>49.26502990722656</c:v>
                </c:pt>
                <c:pt idx="507">
                  <c:v>49.402992248535156</c:v>
                </c:pt>
                <c:pt idx="508">
                  <c:v>49.507965087890625</c:v>
                </c:pt>
                <c:pt idx="509">
                  <c:v>49.507965087890625</c:v>
                </c:pt>
                <c:pt idx="510">
                  <c:v>48.15434646606445</c:v>
                </c:pt>
                <c:pt idx="511">
                  <c:v>47.55551528930664</c:v>
                </c:pt>
                <c:pt idx="512">
                  <c:v>47.984397888183594</c:v>
                </c:pt>
                <c:pt idx="513">
                  <c:v>49.08308029174805</c:v>
                </c:pt>
                <c:pt idx="514">
                  <c:v>52.238182067871094</c:v>
                </c:pt>
                <c:pt idx="515">
                  <c:v>53.12493896484375</c:v>
                </c:pt>
                <c:pt idx="516">
                  <c:v>54.334590911865234</c:v>
                </c:pt>
                <c:pt idx="517">
                  <c:v>54.806461334228516</c:v>
                </c:pt>
                <c:pt idx="518">
                  <c:v>54.694488525390625</c:v>
                </c:pt>
                <c:pt idx="519">
                  <c:v>56.36602020263672</c:v>
                </c:pt>
                <c:pt idx="520">
                  <c:v>56.037113189697266</c:v>
                </c:pt>
                <c:pt idx="521">
                  <c:v>57.090816497802734</c:v>
                </c:pt>
                <c:pt idx="522">
                  <c:v>59.47413635253906</c:v>
                </c:pt>
                <c:pt idx="523">
                  <c:v>59.63709259033203</c:v>
                </c:pt>
                <c:pt idx="524">
                  <c:v>59.85603332519531</c:v>
                </c:pt>
                <c:pt idx="525">
                  <c:v>61.3446044921875</c:v>
                </c:pt>
                <c:pt idx="526">
                  <c:v>61.59953308105469</c:v>
                </c:pt>
                <c:pt idx="527">
                  <c:v>61.013702392578125</c:v>
                </c:pt>
                <c:pt idx="528">
                  <c:v>62.44729232788086</c:v>
                </c:pt>
                <c:pt idx="529">
                  <c:v>62.75620651245117</c:v>
                </c:pt>
                <c:pt idx="530">
                  <c:v>61.50956344604492</c:v>
                </c:pt>
                <c:pt idx="531">
                  <c:v>63.00913619995117</c:v>
                </c:pt>
                <c:pt idx="532">
                  <c:v>66.14125061035156</c:v>
                </c:pt>
                <c:pt idx="533">
                  <c:v>69.3123550415039</c:v>
                </c:pt>
                <c:pt idx="534">
                  <c:v>68.20366668701172</c:v>
                </c:pt>
                <c:pt idx="535">
                  <c:v>70.0791244506836</c:v>
                </c:pt>
                <c:pt idx="536">
                  <c:v>69.62125396728516</c:v>
                </c:pt>
                <c:pt idx="537">
                  <c:v>72.11255645751953</c:v>
                </c:pt>
                <c:pt idx="538">
                  <c:v>72.22752380371094</c:v>
                </c:pt>
                <c:pt idx="539">
                  <c:v>72.10755920410156</c:v>
                </c:pt>
                <c:pt idx="540">
                  <c:v>73.87906646728516</c:v>
                </c:pt>
                <c:pt idx="541">
                  <c:v>72.63739776611328</c:v>
                </c:pt>
                <c:pt idx="542">
                  <c:v>72.59241485595703</c:v>
                </c:pt>
                <c:pt idx="543">
                  <c:v>69.43231201171875</c:v>
                </c:pt>
                <c:pt idx="544">
                  <c:v>67.452880859375</c:v>
                </c:pt>
                <c:pt idx="545">
                  <c:v>78.5157470703125</c:v>
                </c:pt>
                <c:pt idx="546">
                  <c:v>78.7946548461914</c:v>
                </c:pt>
                <c:pt idx="547">
                  <c:v>79.06958770751953</c:v>
                </c:pt>
                <c:pt idx="548">
                  <c:v>78.6786880493164</c:v>
                </c:pt>
                <c:pt idx="549">
                  <c:v>77.64098358154297</c:v>
                </c:pt>
                <c:pt idx="550">
                  <c:v>79.0895767211914</c:v>
                </c:pt>
                <c:pt idx="551">
                  <c:v>82.25567626953125</c:v>
                </c:pt>
                <c:pt idx="552">
                  <c:v>85.21283721923828</c:v>
                </c:pt>
                <c:pt idx="553">
                  <c:v>85.94366455078125</c:v>
                </c:pt>
                <c:pt idx="554">
                  <c:v>88.67901611328125</c:v>
                </c:pt>
                <c:pt idx="555">
                  <c:v>92.64707946777344</c:v>
                </c:pt>
                <c:pt idx="556">
                  <c:v>87.5073013305664</c:v>
                </c:pt>
                <c:pt idx="557">
                  <c:v>85.75370788574219</c:v>
                </c:pt>
                <c:pt idx="558">
                  <c:v>91.89126586914062</c:v>
                </c:pt>
                <c:pt idx="559">
                  <c:v>90.86650085449219</c:v>
                </c:pt>
                <c:pt idx="560">
                  <c:v>87.9231948852539</c:v>
                </c:pt>
                <c:pt idx="561">
                  <c:v>87.81622314453125</c:v>
                </c:pt>
                <c:pt idx="562">
                  <c:v>88.43407440185547</c:v>
                </c:pt>
                <c:pt idx="563">
                  <c:v>89.37686157226562</c:v>
                </c:pt>
                <c:pt idx="564">
                  <c:v>90.35062408447266</c:v>
                </c:pt>
                <c:pt idx="565">
                  <c:v>91.41336822509766</c:v>
                </c:pt>
                <c:pt idx="566">
                  <c:v>94.2667007446289</c:v>
                </c:pt>
                <c:pt idx="567">
                  <c:v>94.97952270507812</c:v>
                </c:pt>
                <c:pt idx="568">
                  <c:v>92.53910064697266</c:v>
                </c:pt>
                <c:pt idx="569">
                  <c:v>90.22865295410156</c:v>
                </c:pt>
                <c:pt idx="570">
                  <c:v>90.33462524414062</c:v>
                </c:pt>
                <c:pt idx="571">
                  <c:v>90.34162139892578</c:v>
                </c:pt>
                <c:pt idx="572">
                  <c:v>89.43083953857422</c:v>
                </c:pt>
                <c:pt idx="573">
                  <c:v>88.94295501708984</c:v>
                </c:pt>
                <c:pt idx="574">
                  <c:v>85.88467407226562</c:v>
                </c:pt>
                <c:pt idx="575">
                  <c:v>87.9871826171875</c:v>
                </c:pt>
                <c:pt idx="576">
                  <c:v>87.11238861083984</c:v>
                </c:pt>
                <c:pt idx="577">
                  <c:v>85.33380126953125</c:v>
                </c:pt>
                <c:pt idx="578">
                  <c:v>87.0184097290039</c:v>
                </c:pt>
                <c:pt idx="579">
                  <c:v>90.59456634521484</c:v>
                </c:pt>
                <c:pt idx="580">
                  <c:v>88.1651382446289</c:v>
                </c:pt>
                <c:pt idx="581">
                  <c:v>85.98065185546875</c:v>
                </c:pt>
                <c:pt idx="582">
                  <c:v>87.39432525634766</c:v>
                </c:pt>
                <c:pt idx="583">
                  <c:v>84.01512145996094</c:v>
                </c:pt>
                <c:pt idx="584">
                  <c:v>84.65097045898438</c:v>
                </c:pt>
                <c:pt idx="585">
                  <c:v>76.18197631835938</c:v>
                </c:pt>
                <c:pt idx="586">
                  <c:v>79.49919128417969</c:v>
                </c:pt>
                <c:pt idx="587">
                  <c:v>82.40350341796875</c:v>
                </c:pt>
                <c:pt idx="588">
                  <c:v>79.65814971923828</c:v>
                </c:pt>
                <c:pt idx="589">
                  <c:v>82.61246490478516</c:v>
                </c:pt>
                <c:pt idx="590">
                  <c:v>87.71424865722656</c:v>
                </c:pt>
                <c:pt idx="591">
                  <c:v>87.73624420166016</c:v>
                </c:pt>
                <c:pt idx="592">
                  <c:v>86.38156127929688</c:v>
                </c:pt>
                <c:pt idx="593">
                  <c:v>83.02135467529297</c:v>
                </c:pt>
                <c:pt idx="594">
                  <c:v>85.79669952392578</c:v>
                </c:pt>
                <c:pt idx="595">
                  <c:v>88.76799774169922</c:v>
                </c:pt>
                <c:pt idx="596">
                  <c:v>92.11820220947266</c:v>
                </c:pt>
                <c:pt idx="597">
                  <c:v>90.53257751464844</c:v>
                </c:pt>
                <c:pt idx="598">
                  <c:v>90.39061737060547</c:v>
                </c:pt>
                <c:pt idx="599">
                  <c:v>88.72601318359375</c:v>
                </c:pt>
                <c:pt idx="600">
                  <c:v>89.85673522949219</c:v>
                </c:pt>
                <c:pt idx="601">
                  <c:v>90.37762451171875</c:v>
                </c:pt>
                <c:pt idx="602">
                  <c:v>91.33439636230469</c:v>
                </c:pt>
                <c:pt idx="603">
                  <c:v>94.60760498046875</c:v>
                </c:pt>
                <c:pt idx="604">
                  <c:v>94.33667755126953</c:v>
                </c:pt>
                <c:pt idx="605">
                  <c:v>92.45712280273438</c:v>
                </c:pt>
                <c:pt idx="606">
                  <c:v>94.75757598876953</c:v>
                </c:pt>
                <c:pt idx="607">
                  <c:v>95.36344146728516</c:v>
                </c:pt>
                <c:pt idx="608">
                  <c:v>94.92754364013672</c:v>
                </c:pt>
                <c:pt idx="609">
                  <c:v>103.77445220947266</c:v>
                </c:pt>
                <c:pt idx="610">
                  <c:v>106.44381713867188</c:v>
                </c:pt>
                <c:pt idx="611">
                  <c:v>113.87405395507812</c:v>
                </c:pt>
                <c:pt idx="612">
                  <c:v>114.79783630371094</c:v>
                </c:pt>
                <c:pt idx="613">
                  <c:v>110.47386169433594</c:v>
                </c:pt>
                <c:pt idx="614">
                  <c:v>109.60707092285156</c:v>
                </c:pt>
                <c:pt idx="615">
                  <c:v>114.97279357910156</c:v>
                </c:pt>
                <c:pt idx="616">
                  <c:v>116.40946197509766</c:v>
                </c:pt>
                <c:pt idx="617">
                  <c:v>122.4110336303711</c:v>
                </c:pt>
                <c:pt idx="618">
                  <c:v>120.96937561035156</c:v>
                </c:pt>
                <c:pt idx="619">
                  <c:v>120.85940551757812</c:v>
                </c:pt>
                <c:pt idx="620">
                  <c:v>121.76119232177734</c:v>
                </c:pt>
                <c:pt idx="621">
                  <c:v>120.89132690429688</c:v>
                </c:pt>
                <c:pt idx="622">
                  <c:v>125.18065643310547</c:v>
                </c:pt>
                <c:pt idx="623">
                  <c:v>129.58998107910156</c:v>
                </c:pt>
                <c:pt idx="624">
                  <c:v>131.85964965820312</c:v>
                </c:pt>
                <c:pt idx="625">
                  <c:v>130.95977783203125</c:v>
                </c:pt>
                <c:pt idx="626">
                  <c:v>135.55906677246094</c:v>
                </c:pt>
                <c:pt idx="627">
                  <c:v>130.75979614257812</c:v>
                </c:pt>
                <c:pt idx="628">
                  <c:v>126.55045318603516</c:v>
                </c:pt>
                <c:pt idx="629">
                  <c:v>118.09175872802734</c:v>
                </c:pt>
                <c:pt idx="630">
                  <c:v>126.07051849365234</c:v>
                </c:pt>
                <c:pt idx="631">
                  <c:v>126.38048553466797</c:v>
                </c:pt>
                <c:pt idx="632">
                  <c:v>123.9708480834961</c:v>
                </c:pt>
                <c:pt idx="633">
                  <c:v>123.52091979980469</c:v>
                </c:pt>
                <c:pt idx="634">
                  <c:v>124.28080749511719</c:v>
                </c:pt>
                <c:pt idx="635">
                  <c:v>122.65105438232422</c:v>
                </c:pt>
                <c:pt idx="636">
                  <c:v>128.26019287109375</c:v>
                </c:pt>
                <c:pt idx="637">
                  <c:v>125.8105697631836</c:v>
                </c:pt>
                <c:pt idx="638">
                  <c:v>128.18019104003906</c:v>
                </c:pt>
                <c:pt idx="639">
                  <c:v>131.35972595214844</c:v>
                </c:pt>
                <c:pt idx="640">
                  <c:v>134.88917541503906</c:v>
                </c:pt>
                <c:pt idx="641">
                  <c:v>127.38033294677734</c:v>
                </c:pt>
                <c:pt idx="642">
                  <c:v>129.2200469970703</c:v>
                </c:pt>
                <c:pt idx="643">
                  <c:v>128.420166015625</c:v>
                </c:pt>
                <c:pt idx="644">
                  <c:v>126.34048461914062</c:v>
                </c:pt>
                <c:pt idx="645">
                  <c:v>117.97177124023438</c:v>
                </c:pt>
                <c:pt idx="646">
                  <c:v>121.0712890625</c:v>
                </c:pt>
                <c:pt idx="647">
                  <c:v>117.91178894042969</c:v>
                </c:pt>
                <c:pt idx="648">
                  <c:v>123.52091979980469</c:v>
                </c:pt>
                <c:pt idx="649">
                  <c:v>122.5710678100586</c:v>
                </c:pt>
                <c:pt idx="650">
                  <c:v>114.23235321044922</c:v>
                </c:pt>
                <c:pt idx="651">
                  <c:v>112.26265716552734</c:v>
                </c:pt>
                <c:pt idx="652">
                  <c:v>113.04253387451172</c:v>
                </c:pt>
                <c:pt idx="653">
                  <c:v>111.57276153564453</c:v>
                </c:pt>
                <c:pt idx="654">
                  <c:v>103.71398162841797</c:v>
                </c:pt>
                <c:pt idx="655">
                  <c:v>117.00192260742188</c:v>
                </c:pt>
                <c:pt idx="656">
                  <c:v>109.1931381225586</c:v>
                </c:pt>
                <c:pt idx="657">
                  <c:v>107.25342559814453</c:v>
                </c:pt>
                <c:pt idx="658">
                  <c:v>100.43448638916016</c:v>
                </c:pt>
                <c:pt idx="659">
                  <c:v>104.23390197753906</c:v>
                </c:pt>
                <c:pt idx="660">
                  <c:v>98.89472961425781</c:v>
                </c:pt>
                <c:pt idx="661">
                  <c:v>104.95378875732422</c:v>
                </c:pt>
                <c:pt idx="662">
                  <c:v>104.73382568359375</c:v>
                </c:pt>
                <c:pt idx="663">
                  <c:v>109.00315856933594</c:v>
                </c:pt>
                <c:pt idx="664">
                  <c:v>116.12206268310547</c:v>
                </c:pt>
                <c:pt idx="665">
                  <c:v>118.061767578125</c:v>
                </c:pt>
                <c:pt idx="666">
                  <c:v>122.84103393554688</c:v>
                </c:pt>
                <c:pt idx="667">
                  <c:v>124.56076049804688</c:v>
                </c:pt>
                <c:pt idx="668">
                  <c:v>129.97991943359375</c:v>
                </c:pt>
                <c:pt idx="669">
                  <c:v>127.2303466796875</c:v>
                </c:pt>
                <c:pt idx="670">
                  <c:v>128.48016357421875</c:v>
                </c:pt>
                <c:pt idx="671">
                  <c:v>123.72089385986328</c:v>
                </c:pt>
                <c:pt idx="672">
                  <c:v>129.3500213623047</c:v>
                </c:pt>
                <c:pt idx="673">
                  <c:v>126.44046783447266</c:v>
                </c:pt>
                <c:pt idx="674">
                  <c:v>128.2801971435547</c:v>
                </c:pt>
                <c:pt idx="675">
                  <c:v>125.59060668945312</c:v>
                </c:pt>
                <c:pt idx="676">
                  <c:v>117.57183837890625</c:v>
                </c:pt>
                <c:pt idx="677">
                  <c:v>119.35157012939453</c:v>
                </c:pt>
                <c:pt idx="678">
                  <c:v>107.98332214355469</c:v>
                </c:pt>
                <c:pt idx="679">
                  <c:v>106.19359588623047</c:v>
                </c:pt>
                <c:pt idx="680">
                  <c:v>107.19344329833984</c:v>
                </c:pt>
                <c:pt idx="681">
                  <c:v>102.81411743164062</c:v>
                </c:pt>
                <c:pt idx="682">
                  <c:v>106.45355987548828</c:v>
                </c:pt>
                <c:pt idx="683">
                  <c:v>108.08330535888672</c:v>
                </c:pt>
                <c:pt idx="684">
                  <c:v>116.8919448852539</c:v>
                </c:pt>
                <c:pt idx="685">
                  <c:v>119.13179016113281</c:v>
                </c:pt>
                <c:pt idx="686">
                  <c:v>119.09178924560547</c:v>
                </c:pt>
                <c:pt idx="687">
                  <c:v>116.7719497680664</c:v>
                </c:pt>
                <c:pt idx="688">
                  <c:v>115.58203125</c:v>
                </c:pt>
                <c:pt idx="689">
                  <c:v>113.36219024658203</c:v>
                </c:pt>
                <c:pt idx="690">
                  <c:v>117.86187744140625</c:v>
                </c:pt>
                <c:pt idx="691">
                  <c:v>115.99200439453125</c:v>
                </c:pt>
                <c:pt idx="692">
                  <c:v>116.25199127197266</c:v>
                </c:pt>
                <c:pt idx="693">
                  <c:v>120.8616714477539</c:v>
                </c:pt>
                <c:pt idx="694">
                  <c:v>123.50149536132812</c:v>
                </c:pt>
                <c:pt idx="695">
                  <c:v>124.03145599365234</c:v>
                </c:pt>
                <c:pt idx="696">
                  <c:v>121.39163970947266</c:v>
                </c:pt>
                <c:pt idx="697">
                  <c:v>121.43163299560547</c:v>
                </c:pt>
                <c:pt idx="698">
                  <c:v>116.99193572998047</c:v>
                </c:pt>
                <c:pt idx="699">
                  <c:v>118.84181213378906</c:v>
                </c:pt>
                <c:pt idx="700">
                  <c:v>122.84153747558594</c:v>
                </c:pt>
                <c:pt idx="701">
                  <c:v>124.91139221191406</c:v>
                </c:pt>
                <c:pt idx="702">
                  <c:v>127.7112045288086</c:v>
                </c:pt>
                <c:pt idx="703">
                  <c:v>132.88084411621094</c:v>
                </c:pt>
                <c:pt idx="704">
                  <c:v>132.64085388183594</c:v>
                </c:pt>
                <c:pt idx="705">
                  <c:v>134.8007049560547</c:v>
                </c:pt>
                <c:pt idx="706">
                  <c:v>134.79071044921875</c:v>
                </c:pt>
                <c:pt idx="707">
                  <c:v>138.0605010986328</c:v>
                </c:pt>
                <c:pt idx="708">
                  <c:v>131.5909423828125</c:v>
                </c:pt>
                <c:pt idx="709">
                  <c:v>135.7106475830078</c:v>
                </c:pt>
                <c:pt idx="710">
                  <c:v>136.92056274414062</c:v>
                </c:pt>
                <c:pt idx="711">
                  <c:v>137.99049377441406</c:v>
                </c:pt>
                <c:pt idx="712">
                  <c:v>143.70010375976562</c:v>
                </c:pt>
                <c:pt idx="713">
                  <c:v>143.58010864257812</c:v>
                </c:pt>
                <c:pt idx="714">
                  <c:v>139.55038452148438</c:v>
                </c:pt>
                <c:pt idx="715">
                  <c:v>140.40032958984375</c:v>
                </c:pt>
                <c:pt idx="716">
                  <c:v>141.53024291992188</c:v>
                </c:pt>
                <c:pt idx="717">
                  <c:v>140.51031494140625</c:v>
                </c:pt>
                <c:pt idx="718">
                  <c:v>141.24026489257812</c:v>
                </c:pt>
                <c:pt idx="719">
                  <c:v>139.3303985595703</c:v>
                </c:pt>
                <c:pt idx="720">
                  <c:v>132.7508544921875</c:v>
                </c:pt>
                <c:pt idx="721">
                  <c:v>135.3906707763672</c:v>
                </c:pt>
                <c:pt idx="722">
                  <c:v>136.04063415527344</c:v>
                </c:pt>
                <c:pt idx="723">
                  <c:v>139.90036010742188</c:v>
                </c:pt>
                <c:pt idx="724">
                  <c:v>145.59996032714844</c:v>
                </c:pt>
                <c:pt idx="725">
                  <c:v>148.8697509765625</c:v>
                </c:pt>
                <c:pt idx="726">
                  <c:v>147.6198272705078</c:v>
                </c:pt>
                <c:pt idx="727">
                  <c:v>145.24998474121094</c:v>
                </c:pt>
                <c:pt idx="728">
                  <c:v>148.27976989746094</c:v>
                </c:pt>
                <c:pt idx="729">
                  <c:v>146.25991821289062</c:v>
                </c:pt>
                <c:pt idx="730">
                  <c:v>146.7498779296875</c:v>
                </c:pt>
                <c:pt idx="731">
                  <c:v>141.97021484375</c:v>
                </c:pt>
                <c:pt idx="732">
                  <c:v>140.1403350830078</c:v>
                </c:pt>
                <c:pt idx="733">
                  <c:v>146.99986267089844</c:v>
                </c:pt>
                <c:pt idx="734">
                  <c:v>145.87994384765625</c:v>
                </c:pt>
                <c:pt idx="735">
                  <c:v>146.65989685058594</c:v>
                </c:pt>
                <c:pt idx="736">
                  <c:v>141.94021606445312</c:v>
                </c:pt>
                <c:pt idx="737">
                  <c:v>136.01063537597656</c:v>
                </c:pt>
                <c:pt idx="738">
                  <c:v>136.9105682373047</c:v>
                </c:pt>
                <c:pt idx="739">
                  <c:v>135.33067321777344</c:v>
                </c:pt>
                <c:pt idx="740">
                  <c:v>138.240478515625</c:v>
                </c:pt>
                <c:pt idx="741">
                  <c:v>138.62045288085938</c:v>
                </c:pt>
                <c:pt idx="742">
                  <c:v>140.25033569335938</c:v>
                </c:pt>
                <c:pt idx="743">
                  <c:v>145.1300048828125</c:v>
                </c:pt>
                <c:pt idx="744">
                  <c:v>145.05999755859375</c:v>
                </c:pt>
                <c:pt idx="745">
                  <c:v>142.44000244140625</c:v>
                </c:pt>
                <c:pt idx="746">
                  <c:v>138.80999755859375</c:v>
                </c:pt>
                <c:pt idx="747">
                  <c:v>135.07000732421875</c:v>
                </c:pt>
                <c:pt idx="748">
                  <c:v>139.30999755859375</c:v>
                </c:pt>
                <c:pt idx="749">
                  <c:v>137.33999633789062</c:v>
                </c:pt>
                <c:pt idx="750">
                  <c:v>134.25</c:v>
                </c:pt>
                <c:pt idx="751">
                  <c:v>132.0</c:v>
                </c:pt>
                <c:pt idx="752">
                  <c:v>130.38999938964844</c:v>
                </c:pt>
                <c:pt idx="753">
                  <c:v>128.91000366210938</c:v>
                </c:pt>
                <c:pt idx="754">
                  <c:v>130.67999267578125</c:v>
                </c:pt>
                <c:pt idx="755">
                  <c:v>134.8300018310547</c:v>
                </c:pt>
              </c:numCache>
            </c:numRef>
          </c:val>
          <c:smooth/>
          <c:extLst>
            <c:ext xmlns:c16="http://schemas.microsoft.com/office/drawing/2014/chart" uri="{C3380CC4-5D6E-409C-BE32-E72D297353CC}">
              <c16:uniqueId val="{00000000-CA7C-471E-B9D3-47C6EC209516}"/>
            </c:ext>
          </c:extLst>
        </c:ser>
        <c:dLbls>
          <c:showLegendKey val="0"/>
          <c:showVal val="0"/>
          <c:showCatName val="0"/>
          <c:showSerName val="0"/>
          <c:showPercent val="0"/>
          <c:showBubbleSize val="0"/>
        </c:dLbls>
        <c:smooth val="0"/>
        <c:axId val="1001775743"/>
        <c:axId val="1001776223"/>
      </c:lineChart>
      <c:catAx>
        <c:axId val="1001775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6223"/>
        <c:crosses val="autoZero"/>
        <c:auto val="1"/>
        <c:lblAlgn val="ctr"/>
        <c:lblOffset val="100"/>
        <c:noMultiLvlLbl val="0"/>
      </c:catAx>
      <c:valAx>
        <c:axId val="10017762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57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baseline="0" dirty="0"/>
              <a:t>Operating revenue</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Sheet1!$A$2:$A$5</c:f>
              <c:strCache>
                <c:ptCount val="4"/>
                <c:pt idx="0">
                  <c:v>31/12/2020</c:v>
                </c:pt>
                <c:pt idx="1">
                  <c:v>31/12/2021</c:v>
                </c:pt>
                <c:pt idx="2">
                  <c:v>31/12/2022</c:v>
                </c:pt>
                <c:pt idx="3">
                  <c:v>31/12/2023</c:v>
                </c:pt>
              </c:strCache>
            </c:strRef>
          </c:cat>
          <c:val>
            <c:numRef>
              <c:f>Sheet1!$B$2:$B$5</c:f>
              <c:numCache>
                <c:formatCode>General</c:formatCode>
                <c:ptCount val="4"/>
                <c:pt idx="0">
                  <c:v>31.536</c:v>
                </c:pt>
                <c:pt idx="1">
                  <c:v>53.823</c:v>
                </c:pt>
                <c:pt idx="2">
                  <c:v>81.462</c:v>
                </c:pt>
                <c:pt idx="3">
                  <c:v>96.773</c:v>
                </c:pt>
              </c:numCache>
            </c:numRef>
          </c:val>
          <c:extLst>
            <c:ext xmlns:c16="http://schemas.microsoft.com/office/drawing/2014/chart" uri="{C3380CC4-5D6E-409C-BE32-E72D297353CC}">
              <c16:uniqueId val="{00000000-7158-4920-AB14-CD80E05704D3}"/>
            </c:ext>
          </c:extLst>
        </c:ser>
        <c:dLbls>
          <c:showLegendKey val="0"/>
          <c:showVal val="0"/>
          <c:showCatName val="0"/>
          <c:showSerName val="0"/>
          <c:showPercent val="0"/>
          <c:showBubbleSize val="0"/>
        </c:dLbls>
        <c:gapWidth val="219"/>
        <c:overlap val="-27"/>
        <c:axId val="867887487"/>
        <c:axId val="925846863"/>
      </c:barChart>
      <c:catAx>
        <c:axId val="867887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925846863"/>
        <c:crosses val="autoZero"/>
        <c:auto val="1"/>
        <c:lblAlgn val="ctr"/>
        <c:lblOffset val="100"/>
        <c:noMultiLvlLbl val="0"/>
      </c:catAx>
      <c:valAx>
        <c:axId val="9258468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678874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a:t>Gross profit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Sheet1!$A$2:$A$5</c:f>
              <c:strCache>
                <c:ptCount val="4"/>
                <c:pt idx="0">
                  <c:v>31/12/2020</c:v>
                </c:pt>
                <c:pt idx="1">
                  <c:v>31/12/2021</c:v>
                </c:pt>
                <c:pt idx="2">
                  <c:v>31/12/2022</c:v>
                </c:pt>
                <c:pt idx="3">
                  <c:v>31/12/2023</c:v>
                </c:pt>
              </c:strCache>
            </c:strRef>
          </c:cat>
          <c:val>
            <c:numRef>
              <c:f>Sheet1!$B$2:$B$5</c:f>
              <c:numCache>
                <c:formatCode>General</c:formatCode>
                <c:ptCount val="4"/>
                <c:pt idx="0">
                  <c:v>6.63</c:v>
                </c:pt>
                <c:pt idx="1">
                  <c:v>13.606</c:v>
                </c:pt>
                <c:pt idx="2">
                  <c:v>20.853</c:v>
                </c:pt>
                <c:pt idx="3">
                  <c:v>17.66</c:v>
                </c:pt>
              </c:numCache>
            </c:numRef>
          </c:val>
          <c:extLst>
            <c:ext xmlns:c16="http://schemas.microsoft.com/office/drawing/2014/chart" uri="{C3380CC4-5D6E-409C-BE32-E72D297353CC}">
              <c16:uniqueId val="{00000000-0AAD-46D8-A86F-4A2E4DF9CD74}"/>
            </c:ext>
          </c:extLst>
        </c:ser>
        <c:dLbls>
          <c:showLegendKey val="0"/>
          <c:showVal val="0"/>
          <c:showCatName val="0"/>
          <c:showSerName val="0"/>
          <c:showPercent val="0"/>
          <c:showBubbleSize val="0"/>
        </c:dLbls>
        <c:gapWidth val="219"/>
        <c:overlap val="-27"/>
        <c:axId val="877191375"/>
        <c:axId val="877192815"/>
      </c:barChart>
      <c:catAx>
        <c:axId val="8771913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2815"/>
        <c:crosses val="autoZero"/>
        <c:auto val="1"/>
        <c:lblAlgn val="ctr"/>
        <c:lblOffset val="100"/>
        <c:noMultiLvlLbl val="0"/>
      </c:catAx>
      <c:valAx>
        <c:axId val="877192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13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Stock</c:v>
                </c:pt>
              </c:strCache>
            </c:strRef>
          </c:tx>
          <c:spPr>
            <a:ln w="28575" cap="rnd">
              <a:solidFill>
                <a:schemeClr val="accent2"/>
              </a:solidFill>
              <a:round/>
            </a:ln>
            <a:effectLst/>
          </c:spPr>
          <c:marker>
            <c:symbol val="none"/>
          </c:marker>
          <c:cat>
            <c:numRef>
              <c:f>Sheet1!$A$2:$A$757</c:f>
              <c:numCache>
                <c:formatCode>yyyy\-mm\-dd</c:formatCode>
                <c:ptCount val="756"/>
                <c:pt idx="0">
                  <c:v>44550.0</c:v>
                </c:pt>
                <c:pt idx="1">
                  <c:v>44551.0</c:v>
                </c:pt>
                <c:pt idx="2">
                  <c:v>44552.0</c:v>
                </c:pt>
                <c:pt idx="3">
                  <c:v>44553.0</c:v>
                </c:pt>
                <c:pt idx="4">
                  <c:v>44557.0</c:v>
                </c:pt>
                <c:pt idx="5">
                  <c:v>44558.0</c:v>
                </c:pt>
                <c:pt idx="6">
                  <c:v>44559.0</c:v>
                </c:pt>
                <c:pt idx="7">
                  <c:v>44560.0</c:v>
                </c:pt>
                <c:pt idx="8">
                  <c:v>44561.0</c:v>
                </c:pt>
                <c:pt idx="9">
                  <c:v>44564.0</c:v>
                </c:pt>
                <c:pt idx="10">
                  <c:v>44565.0</c:v>
                </c:pt>
                <c:pt idx="11">
                  <c:v>44566.0</c:v>
                </c:pt>
                <c:pt idx="12">
                  <c:v>44567.0</c:v>
                </c:pt>
                <c:pt idx="13">
                  <c:v>44568.0</c:v>
                </c:pt>
                <c:pt idx="14">
                  <c:v>44571.0</c:v>
                </c:pt>
                <c:pt idx="15">
                  <c:v>44572.0</c:v>
                </c:pt>
                <c:pt idx="16">
                  <c:v>44573.0</c:v>
                </c:pt>
                <c:pt idx="17">
                  <c:v>44574.0</c:v>
                </c:pt>
                <c:pt idx="18">
                  <c:v>44575.0</c:v>
                </c:pt>
                <c:pt idx="19">
                  <c:v>44579.0</c:v>
                </c:pt>
                <c:pt idx="20">
                  <c:v>44580.0</c:v>
                </c:pt>
                <c:pt idx="21">
                  <c:v>44581.0</c:v>
                </c:pt>
                <c:pt idx="22">
                  <c:v>44582.0</c:v>
                </c:pt>
                <c:pt idx="23">
                  <c:v>44585.0</c:v>
                </c:pt>
                <c:pt idx="24">
                  <c:v>44586.0</c:v>
                </c:pt>
                <c:pt idx="25">
                  <c:v>44587.0</c:v>
                </c:pt>
                <c:pt idx="26">
                  <c:v>44588.0</c:v>
                </c:pt>
                <c:pt idx="27">
                  <c:v>44589.0</c:v>
                </c:pt>
                <c:pt idx="28">
                  <c:v>44592.0</c:v>
                </c:pt>
                <c:pt idx="29">
                  <c:v>44593.0</c:v>
                </c:pt>
                <c:pt idx="30">
                  <c:v>44594.0</c:v>
                </c:pt>
                <c:pt idx="31">
                  <c:v>44595.0</c:v>
                </c:pt>
                <c:pt idx="32">
                  <c:v>44596.0</c:v>
                </c:pt>
                <c:pt idx="33">
                  <c:v>44599.0</c:v>
                </c:pt>
                <c:pt idx="34">
                  <c:v>44600.0</c:v>
                </c:pt>
                <c:pt idx="35">
                  <c:v>44601.0</c:v>
                </c:pt>
                <c:pt idx="36">
                  <c:v>44602.0</c:v>
                </c:pt>
                <c:pt idx="37">
                  <c:v>44603.0</c:v>
                </c:pt>
                <c:pt idx="38">
                  <c:v>44606.0</c:v>
                </c:pt>
                <c:pt idx="39">
                  <c:v>44607.0</c:v>
                </c:pt>
                <c:pt idx="40">
                  <c:v>44608.0</c:v>
                </c:pt>
                <c:pt idx="41">
                  <c:v>44609.0</c:v>
                </c:pt>
                <c:pt idx="42">
                  <c:v>44610.0</c:v>
                </c:pt>
                <c:pt idx="43">
                  <c:v>44614.0</c:v>
                </c:pt>
                <c:pt idx="44">
                  <c:v>44615.0</c:v>
                </c:pt>
                <c:pt idx="45">
                  <c:v>44616.0</c:v>
                </c:pt>
                <c:pt idx="46">
                  <c:v>44617.0</c:v>
                </c:pt>
                <c:pt idx="47">
                  <c:v>44620.0</c:v>
                </c:pt>
                <c:pt idx="48">
                  <c:v>44621.0</c:v>
                </c:pt>
                <c:pt idx="49">
                  <c:v>44622.0</c:v>
                </c:pt>
                <c:pt idx="50">
                  <c:v>44623.0</c:v>
                </c:pt>
                <c:pt idx="51">
                  <c:v>44624.0</c:v>
                </c:pt>
                <c:pt idx="52">
                  <c:v>44627.0</c:v>
                </c:pt>
                <c:pt idx="53">
                  <c:v>44628.0</c:v>
                </c:pt>
                <c:pt idx="54">
                  <c:v>44629.0</c:v>
                </c:pt>
                <c:pt idx="55">
                  <c:v>44630.0</c:v>
                </c:pt>
                <c:pt idx="56">
                  <c:v>44631.0</c:v>
                </c:pt>
                <c:pt idx="57">
                  <c:v>44634.0</c:v>
                </c:pt>
                <c:pt idx="58">
                  <c:v>44635.0</c:v>
                </c:pt>
                <c:pt idx="59">
                  <c:v>44636.0</c:v>
                </c:pt>
                <c:pt idx="60">
                  <c:v>44637.0</c:v>
                </c:pt>
                <c:pt idx="61">
                  <c:v>44638.0</c:v>
                </c:pt>
                <c:pt idx="62">
                  <c:v>44641.0</c:v>
                </c:pt>
                <c:pt idx="63">
                  <c:v>44642.0</c:v>
                </c:pt>
                <c:pt idx="64">
                  <c:v>44643.0</c:v>
                </c:pt>
                <c:pt idx="65">
                  <c:v>44644.0</c:v>
                </c:pt>
                <c:pt idx="66">
                  <c:v>44645.0</c:v>
                </c:pt>
                <c:pt idx="67">
                  <c:v>44648.0</c:v>
                </c:pt>
                <c:pt idx="68">
                  <c:v>44649.0</c:v>
                </c:pt>
                <c:pt idx="69">
                  <c:v>44650.0</c:v>
                </c:pt>
                <c:pt idx="70">
                  <c:v>44651.0</c:v>
                </c:pt>
                <c:pt idx="71">
                  <c:v>44652.0</c:v>
                </c:pt>
                <c:pt idx="72">
                  <c:v>44655.0</c:v>
                </c:pt>
                <c:pt idx="73">
                  <c:v>44656.0</c:v>
                </c:pt>
                <c:pt idx="74">
                  <c:v>44657.0</c:v>
                </c:pt>
                <c:pt idx="75">
                  <c:v>44658.0</c:v>
                </c:pt>
                <c:pt idx="76">
                  <c:v>44659.0</c:v>
                </c:pt>
                <c:pt idx="77">
                  <c:v>44662.0</c:v>
                </c:pt>
                <c:pt idx="78">
                  <c:v>44663.0</c:v>
                </c:pt>
                <c:pt idx="79">
                  <c:v>44664.0</c:v>
                </c:pt>
                <c:pt idx="80">
                  <c:v>44665.0</c:v>
                </c:pt>
                <c:pt idx="81">
                  <c:v>44669.0</c:v>
                </c:pt>
                <c:pt idx="82">
                  <c:v>44670.0</c:v>
                </c:pt>
                <c:pt idx="83">
                  <c:v>44671.0</c:v>
                </c:pt>
                <c:pt idx="84">
                  <c:v>44672.0</c:v>
                </c:pt>
                <c:pt idx="85">
                  <c:v>44673.0</c:v>
                </c:pt>
                <c:pt idx="86">
                  <c:v>44676.0</c:v>
                </c:pt>
                <c:pt idx="87">
                  <c:v>44677.0</c:v>
                </c:pt>
                <c:pt idx="88">
                  <c:v>44678.0</c:v>
                </c:pt>
                <c:pt idx="89">
                  <c:v>44679.0</c:v>
                </c:pt>
                <c:pt idx="90">
                  <c:v>44680.0</c:v>
                </c:pt>
                <c:pt idx="91">
                  <c:v>44683.0</c:v>
                </c:pt>
                <c:pt idx="92">
                  <c:v>44684.0</c:v>
                </c:pt>
                <c:pt idx="93">
                  <c:v>44685.0</c:v>
                </c:pt>
                <c:pt idx="94">
                  <c:v>44686.0</c:v>
                </c:pt>
                <c:pt idx="95">
                  <c:v>44687.0</c:v>
                </c:pt>
                <c:pt idx="96">
                  <c:v>44690.0</c:v>
                </c:pt>
                <c:pt idx="97">
                  <c:v>44691.0</c:v>
                </c:pt>
                <c:pt idx="98">
                  <c:v>44692.0</c:v>
                </c:pt>
                <c:pt idx="99">
                  <c:v>44693.0</c:v>
                </c:pt>
                <c:pt idx="100">
                  <c:v>44694.0</c:v>
                </c:pt>
                <c:pt idx="101">
                  <c:v>44697.0</c:v>
                </c:pt>
                <c:pt idx="102">
                  <c:v>44698.0</c:v>
                </c:pt>
                <c:pt idx="103">
                  <c:v>44699.0</c:v>
                </c:pt>
                <c:pt idx="104">
                  <c:v>44700.0</c:v>
                </c:pt>
                <c:pt idx="105">
                  <c:v>44701.0</c:v>
                </c:pt>
                <c:pt idx="106">
                  <c:v>44704.0</c:v>
                </c:pt>
                <c:pt idx="107">
                  <c:v>44705.0</c:v>
                </c:pt>
                <c:pt idx="108">
                  <c:v>44706.0</c:v>
                </c:pt>
                <c:pt idx="109">
                  <c:v>44707.0</c:v>
                </c:pt>
                <c:pt idx="110">
                  <c:v>44708.0</c:v>
                </c:pt>
                <c:pt idx="111">
                  <c:v>44712.0</c:v>
                </c:pt>
                <c:pt idx="112">
                  <c:v>44713.0</c:v>
                </c:pt>
                <c:pt idx="113">
                  <c:v>44714.0</c:v>
                </c:pt>
                <c:pt idx="114">
                  <c:v>44715.0</c:v>
                </c:pt>
                <c:pt idx="115">
                  <c:v>44718.0</c:v>
                </c:pt>
                <c:pt idx="116">
                  <c:v>44719.0</c:v>
                </c:pt>
                <c:pt idx="117">
                  <c:v>44720.0</c:v>
                </c:pt>
                <c:pt idx="118">
                  <c:v>44721.0</c:v>
                </c:pt>
                <c:pt idx="119">
                  <c:v>44722.0</c:v>
                </c:pt>
                <c:pt idx="120">
                  <c:v>44725.0</c:v>
                </c:pt>
                <c:pt idx="121">
                  <c:v>44726.0</c:v>
                </c:pt>
                <c:pt idx="122">
                  <c:v>44727.0</c:v>
                </c:pt>
                <c:pt idx="123">
                  <c:v>44728.0</c:v>
                </c:pt>
                <c:pt idx="124">
                  <c:v>44729.0</c:v>
                </c:pt>
                <c:pt idx="125">
                  <c:v>44733.0</c:v>
                </c:pt>
                <c:pt idx="126">
                  <c:v>44734.0</c:v>
                </c:pt>
                <c:pt idx="127">
                  <c:v>44735.0</c:v>
                </c:pt>
                <c:pt idx="128">
                  <c:v>44736.0</c:v>
                </c:pt>
                <c:pt idx="129">
                  <c:v>44739.0</c:v>
                </c:pt>
                <c:pt idx="130">
                  <c:v>44740.0</c:v>
                </c:pt>
                <c:pt idx="131">
                  <c:v>44741.0</c:v>
                </c:pt>
                <c:pt idx="132">
                  <c:v>44742.0</c:v>
                </c:pt>
                <c:pt idx="133">
                  <c:v>44743.0</c:v>
                </c:pt>
                <c:pt idx="134">
                  <c:v>44747.0</c:v>
                </c:pt>
                <c:pt idx="135">
                  <c:v>44748.0</c:v>
                </c:pt>
                <c:pt idx="136">
                  <c:v>44749.0</c:v>
                </c:pt>
                <c:pt idx="137">
                  <c:v>44750.0</c:v>
                </c:pt>
                <c:pt idx="138">
                  <c:v>44753.0</c:v>
                </c:pt>
                <c:pt idx="139">
                  <c:v>44754.0</c:v>
                </c:pt>
                <c:pt idx="140">
                  <c:v>44755.0</c:v>
                </c:pt>
                <c:pt idx="141">
                  <c:v>44756.0</c:v>
                </c:pt>
                <c:pt idx="142">
                  <c:v>44757.0</c:v>
                </c:pt>
                <c:pt idx="143">
                  <c:v>44760.0</c:v>
                </c:pt>
                <c:pt idx="144">
                  <c:v>44761.0</c:v>
                </c:pt>
                <c:pt idx="145">
                  <c:v>44762.0</c:v>
                </c:pt>
                <c:pt idx="146">
                  <c:v>44763.0</c:v>
                </c:pt>
                <c:pt idx="147">
                  <c:v>44764.0</c:v>
                </c:pt>
                <c:pt idx="148">
                  <c:v>44767.0</c:v>
                </c:pt>
                <c:pt idx="149">
                  <c:v>44768.0</c:v>
                </c:pt>
                <c:pt idx="150">
                  <c:v>44769.0</c:v>
                </c:pt>
                <c:pt idx="151">
                  <c:v>44770.0</c:v>
                </c:pt>
                <c:pt idx="152">
                  <c:v>44771.0</c:v>
                </c:pt>
                <c:pt idx="153">
                  <c:v>44774.0</c:v>
                </c:pt>
                <c:pt idx="154">
                  <c:v>44775.0</c:v>
                </c:pt>
                <c:pt idx="155">
                  <c:v>44776.0</c:v>
                </c:pt>
                <c:pt idx="156">
                  <c:v>44777.0</c:v>
                </c:pt>
                <c:pt idx="157">
                  <c:v>44778.0</c:v>
                </c:pt>
                <c:pt idx="158">
                  <c:v>44781.0</c:v>
                </c:pt>
                <c:pt idx="159">
                  <c:v>44782.0</c:v>
                </c:pt>
                <c:pt idx="160">
                  <c:v>44783.0</c:v>
                </c:pt>
                <c:pt idx="161">
                  <c:v>44784.0</c:v>
                </c:pt>
                <c:pt idx="162">
                  <c:v>44785.0</c:v>
                </c:pt>
                <c:pt idx="163">
                  <c:v>44788.0</c:v>
                </c:pt>
                <c:pt idx="164">
                  <c:v>44789.0</c:v>
                </c:pt>
                <c:pt idx="165">
                  <c:v>44790.0</c:v>
                </c:pt>
                <c:pt idx="166">
                  <c:v>44791.0</c:v>
                </c:pt>
                <c:pt idx="167">
                  <c:v>44792.0</c:v>
                </c:pt>
                <c:pt idx="168">
                  <c:v>44795.0</c:v>
                </c:pt>
                <c:pt idx="169">
                  <c:v>44796.0</c:v>
                </c:pt>
                <c:pt idx="170">
                  <c:v>44797.0</c:v>
                </c:pt>
                <c:pt idx="171">
                  <c:v>44798.0</c:v>
                </c:pt>
                <c:pt idx="172">
                  <c:v>44799.0</c:v>
                </c:pt>
                <c:pt idx="173">
                  <c:v>44802.0</c:v>
                </c:pt>
                <c:pt idx="174">
                  <c:v>44803.0</c:v>
                </c:pt>
                <c:pt idx="175">
                  <c:v>44804.0</c:v>
                </c:pt>
                <c:pt idx="176">
                  <c:v>44805.0</c:v>
                </c:pt>
                <c:pt idx="177">
                  <c:v>44806.0</c:v>
                </c:pt>
                <c:pt idx="178">
                  <c:v>44810.0</c:v>
                </c:pt>
                <c:pt idx="179">
                  <c:v>44811.0</c:v>
                </c:pt>
                <c:pt idx="180">
                  <c:v>44812.0</c:v>
                </c:pt>
                <c:pt idx="181">
                  <c:v>44813.0</c:v>
                </c:pt>
                <c:pt idx="182">
                  <c:v>44816.0</c:v>
                </c:pt>
                <c:pt idx="183">
                  <c:v>44817.0</c:v>
                </c:pt>
                <c:pt idx="184">
                  <c:v>44818.0</c:v>
                </c:pt>
                <c:pt idx="185">
                  <c:v>44819.0</c:v>
                </c:pt>
                <c:pt idx="186">
                  <c:v>44820.0</c:v>
                </c:pt>
                <c:pt idx="187">
                  <c:v>44823.0</c:v>
                </c:pt>
                <c:pt idx="188">
                  <c:v>44824.0</c:v>
                </c:pt>
                <c:pt idx="189">
                  <c:v>44825.0</c:v>
                </c:pt>
                <c:pt idx="190">
                  <c:v>44826.0</c:v>
                </c:pt>
                <c:pt idx="191">
                  <c:v>44827.0</c:v>
                </c:pt>
                <c:pt idx="192">
                  <c:v>44830.0</c:v>
                </c:pt>
                <c:pt idx="193">
                  <c:v>44831.0</c:v>
                </c:pt>
                <c:pt idx="194">
                  <c:v>44832.0</c:v>
                </c:pt>
                <c:pt idx="195">
                  <c:v>44833.0</c:v>
                </c:pt>
                <c:pt idx="196">
                  <c:v>44834.0</c:v>
                </c:pt>
                <c:pt idx="197">
                  <c:v>44837.0</c:v>
                </c:pt>
                <c:pt idx="198">
                  <c:v>44838.0</c:v>
                </c:pt>
                <c:pt idx="199">
                  <c:v>44839.0</c:v>
                </c:pt>
                <c:pt idx="200">
                  <c:v>44840.0</c:v>
                </c:pt>
                <c:pt idx="201">
                  <c:v>44841.0</c:v>
                </c:pt>
                <c:pt idx="202">
                  <c:v>44844.0</c:v>
                </c:pt>
                <c:pt idx="203">
                  <c:v>44845.0</c:v>
                </c:pt>
                <c:pt idx="204">
                  <c:v>44846.0</c:v>
                </c:pt>
                <c:pt idx="205">
                  <c:v>44847.0</c:v>
                </c:pt>
                <c:pt idx="206">
                  <c:v>44848.0</c:v>
                </c:pt>
                <c:pt idx="207">
                  <c:v>44851.0</c:v>
                </c:pt>
                <c:pt idx="208">
                  <c:v>44852.0</c:v>
                </c:pt>
                <c:pt idx="209">
                  <c:v>44853.0</c:v>
                </c:pt>
                <c:pt idx="210">
                  <c:v>44854.0</c:v>
                </c:pt>
                <c:pt idx="211">
                  <c:v>44855.0</c:v>
                </c:pt>
                <c:pt idx="212">
                  <c:v>44858.0</c:v>
                </c:pt>
                <c:pt idx="213">
                  <c:v>44859.0</c:v>
                </c:pt>
                <c:pt idx="214">
                  <c:v>44860.0</c:v>
                </c:pt>
                <c:pt idx="215">
                  <c:v>44861.0</c:v>
                </c:pt>
                <c:pt idx="216">
                  <c:v>44862.0</c:v>
                </c:pt>
                <c:pt idx="217">
                  <c:v>44865.0</c:v>
                </c:pt>
                <c:pt idx="218">
                  <c:v>44866.0</c:v>
                </c:pt>
                <c:pt idx="219">
                  <c:v>44867.0</c:v>
                </c:pt>
                <c:pt idx="220">
                  <c:v>44868.0</c:v>
                </c:pt>
                <c:pt idx="221">
                  <c:v>44869.0</c:v>
                </c:pt>
                <c:pt idx="222">
                  <c:v>44872.0</c:v>
                </c:pt>
                <c:pt idx="223">
                  <c:v>44873.0</c:v>
                </c:pt>
                <c:pt idx="224">
                  <c:v>44874.0</c:v>
                </c:pt>
                <c:pt idx="225">
                  <c:v>44875.0</c:v>
                </c:pt>
                <c:pt idx="226">
                  <c:v>44876.0</c:v>
                </c:pt>
                <c:pt idx="227">
                  <c:v>44879.0</c:v>
                </c:pt>
                <c:pt idx="228">
                  <c:v>44880.0</c:v>
                </c:pt>
                <c:pt idx="229">
                  <c:v>44881.0</c:v>
                </c:pt>
                <c:pt idx="230">
                  <c:v>44882.0</c:v>
                </c:pt>
                <c:pt idx="231">
                  <c:v>44883.0</c:v>
                </c:pt>
                <c:pt idx="232">
                  <c:v>44886.0</c:v>
                </c:pt>
                <c:pt idx="233">
                  <c:v>44887.0</c:v>
                </c:pt>
                <c:pt idx="234">
                  <c:v>44888.0</c:v>
                </c:pt>
                <c:pt idx="235">
                  <c:v>44890.0</c:v>
                </c:pt>
                <c:pt idx="236">
                  <c:v>44893.0</c:v>
                </c:pt>
                <c:pt idx="237">
                  <c:v>44894.0</c:v>
                </c:pt>
                <c:pt idx="238">
                  <c:v>44895.0</c:v>
                </c:pt>
                <c:pt idx="239">
                  <c:v>44896.0</c:v>
                </c:pt>
                <c:pt idx="240">
                  <c:v>44897.0</c:v>
                </c:pt>
                <c:pt idx="241">
                  <c:v>44900.0</c:v>
                </c:pt>
                <c:pt idx="242">
                  <c:v>44901.0</c:v>
                </c:pt>
                <c:pt idx="243">
                  <c:v>44902.0</c:v>
                </c:pt>
                <c:pt idx="244">
                  <c:v>44903.0</c:v>
                </c:pt>
                <c:pt idx="245">
                  <c:v>44904.0</c:v>
                </c:pt>
                <c:pt idx="246">
                  <c:v>44907.0</c:v>
                </c:pt>
                <c:pt idx="247">
                  <c:v>44908.0</c:v>
                </c:pt>
                <c:pt idx="248">
                  <c:v>44909.0</c:v>
                </c:pt>
                <c:pt idx="249">
                  <c:v>44910.0</c:v>
                </c:pt>
                <c:pt idx="250">
                  <c:v>44911.0</c:v>
                </c:pt>
                <c:pt idx="251">
                  <c:v>44914.0</c:v>
                </c:pt>
                <c:pt idx="252">
                  <c:v>44915.0</c:v>
                </c:pt>
                <c:pt idx="253">
                  <c:v>44916.0</c:v>
                </c:pt>
                <c:pt idx="254">
                  <c:v>44917.0</c:v>
                </c:pt>
                <c:pt idx="255">
                  <c:v>44918.0</c:v>
                </c:pt>
                <c:pt idx="256">
                  <c:v>44922.0</c:v>
                </c:pt>
                <c:pt idx="257">
                  <c:v>44923.0</c:v>
                </c:pt>
                <c:pt idx="258">
                  <c:v>44924.0</c:v>
                </c:pt>
                <c:pt idx="259">
                  <c:v>44925.0</c:v>
                </c:pt>
                <c:pt idx="260">
                  <c:v>44929.0</c:v>
                </c:pt>
                <c:pt idx="261">
                  <c:v>44930.0</c:v>
                </c:pt>
                <c:pt idx="262">
                  <c:v>44931.0</c:v>
                </c:pt>
                <c:pt idx="263">
                  <c:v>44932.0</c:v>
                </c:pt>
                <c:pt idx="264">
                  <c:v>44935.0</c:v>
                </c:pt>
                <c:pt idx="265">
                  <c:v>44936.0</c:v>
                </c:pt>
                <c:pt idx="266">
                  <c:v>44937.0</c:v>
                </c:pt>
                <c:pt idx="267">
                  <c:v>44938.0</c:v>
                </c:pt>
                <c:pt idx="268">
                  <c:v>44939.0</c:v>
                </c:pt>
                <c:pt idx="269">
                  <c:v>44943.0</c:v>
                </c:pt>
                <c:pt idx="270">
                  <c:v>44944.0</c:v>
                </c:pt>
                <c:pt idx="271">
                  <c:v>44945.0</c:v>
                </c:pt>
                <c:pt idx="272">
                  <c:v>44946.0</c:v>
                </c:pt>
                <c:pt idx="273">
                  <c:v>44949.0</c:v>
                </c:pt>
                <c:pt idx="274">
                  <c:v>44950.0</c:v>
                </c:pt>
                <c:pt idx="275">
                  <c:v>44951.0</c:v>
                </c:pt>
                <c:pt idx="276">
                  <c:v>44952.0</c:v>
                </c:pt>
                <c:pt idx="277">
                  <c:v>44953.0</c:v>
                </c:pt>
                <c:pt idx="278">
                  <c:v>44956.0</c:v>
                </c:pt>
                <c:pt idx="279">
                  <c:v>44957.0</c:v>
                </c:pt>
                <c:pt idx="280">
                  <c:v>44958.0</c:v>
                </c:pt>
                <c:pt idx="281">
                  <c:v>44959.0</c:v>
                </c:pt>
                <c:pt idx="282">
                  <c:v>44960.0</c:v>
                </c:pt>
                <c:pt idx="283">
                  <c:v>44963.0</c:v>
                </c:pt>
                <c:pt idx="284">
                  <c:v>44964.0</c:v>
                </c:pt>
                <c:pt idx="285">
                  <c:v>44965.0</c:v>
                </c:pt>
                <c:pt idx="286">
                  <c:v>44966.0</c:v>
                </c:pt>
                <c:pt idx="287">
                  <c:v>44967.0</c:v>
                </c:pt>
                <c:pt idx="288">
                  <c:v>44970.0</c:v>
                </c:pt>
                <c:pt idx="289">
                  <c:v>44971.0</c:v>
                </c:pt>
                <c:pt idx="290">
                  <c:v>44972.0</c:v>
                </c:pt>
                <c:pt idx="291">
                  <c:v>44973.0</c:v>
                </c:pt>
                <c:pt idx="292">
                  <c:v>44974.0</c:v>
                </c:pt>
                <c:pt idx="293">
                  <c:v>44978.0</c:v>
                </c:pt>
                <c:pt idx="294">
                  <c:v>44979.0</c:v>
                </c:pt>
                <c:pt idx="295">
                  <c:v>44980.0</c:v>
                </c:pt>
                <c:pt idx="296">
                  <c:v>44981.0</c:v>
                </c:pt>
                <c:pt idx="297">
                  <c:v>44984.0</c:v>
                </c:pt>
                <c:pt idx="298">
                  <c:v>44985.0</c:v>
                </c:pt>
                <c:pt idx="299">
                  <c:v>44986.0</c:v>
                </c:pt>
                <c:pt idx="300">
                  <c:v>44987.0</c:v>
                </c:pt>
                <c:pt idx="301">
                  <c:v>44988.0</c:v>
                </c:pt>
                <c:pt idx="302">
                  <c:v>44991.0</c:v>
                </c:pt>
                <c:pt idx="303">
                  <c:v>44992.0</c:v>
                </c:pt>
                <c:pt idx="304">
                  <c:v>44993.0</c:v>
                </c:pt>
                <c:pt idx="305">
                  <c:v>44994.0</c:v>
                </c:pt>
                <c:pt idx="306">
                  <c:v>44995.0</c:v>
                </c:pt>
                <c:pt idx="307">
                  <c:v>44998.0</c:v>
                </c:pt>
                <c:pt idx="308">
                  <c:v>44999.0</c:v>
                </c:pt>
                <c:pt idx="309">
                  <c:v>45000.0</c:v>
                </c:pt>
                <c:pt idx="310">
                  <c:v>45001.0</c:v>
                </c:pt>
                <c:pt idx="311">
                  <c:v>45002.0</c:v>
                </c:pt>
                <c:pt idx="312">
                  <c:v>45005.0</c:v>
                </c:pt>
                <c:pt idx="313">
                  <c:v>45006.0</c:v>
                </c:pt>
                <c:pt idx="314">
                  <c:v>45007.0</c:v>
                </c:pt>
                <c:pt idx="315">
                  <c:v>45008.0</c:v>
                </c:pt>
                <c:pt idx="316">
                  <c:v>45009.0</c:v>
                </c:pt>
                <c:pt idx="317">
                  <c:v>45012.0</c:v>
                </c:pt>
                <c:pt idx="318">
                  <c:v>45013.0</c:v>
                </c:pt>
                <c:pt idx="319">
                  <c:v>45014.0</c:v>
                </c:pt>
                <c:pt idx="320">
                  <c:v>45015.0</c:v>
                </c:pt>
                <c:pt idx="321">
                  <c:v>45016.0</c:v>
                </c:pt>
                <c:pt idx="322">
                  <c:v>45019.0</c:v>
                </c:pt>
                <c:pt idx="323">
                  <c:v>45020.0</c:v>
                </c:pt>
                <c:pt idx="324">
                  <c:v>45021.0</c:v>
                </c:pt>
                <c:pt idx="325">
                  <c:v>45022.0</c:v>
                </c:pt>
                <c:pt idx="326">
                  <c:v>45026.0</c:v>
                </c:pt>
                <c:pt idx="327">
                  <c:v>45027.0</c:v>
                </c:pt>
                <c:pt idx="328">
                  <c:v>45028.0</c:v>
                </c:pt>
                <c:pt idx="329">
                  <c:v>45029.0</c:v>
                </c:pt>
                <c:pt idx="330">
                  <c:v>45030.0</c:v>
                </c:pt>
                <c:pt idx="331">
                  <c:v>45033.0</c:v>
                </c:pt>
                <c:pt idx="332">
                  <c:v>45034.0</c:v>
                </c:pt>
                <c:pt idx="333">
                  <c:v>45035.0</c:v>
                </c:pt>
                <c:pt idx="334">
                  <c:v>45036.0</c:v>
                </c:pt>
                <c:pt idx="335">
                  <c:v>45037.0</c:v>
                </c:pt>
                <c:pt idx="336">
                  <c:v>45040.0</c:v>
                </c:pt>
                <c:pt idx="337">
                  <c:v>45041.0</c:v>
                </c:pt>
                <c:pt idx="338">
                  <c:v>45042.0</c:v>
                </c:pt>
                <c:pt idx="339">
                  <c:v>45043.0</c:v>
                </c:pt>
                <c:pt idx="340">
                  <c:v>45044.0</c:v>
                </c:pt>
                <c:pt idx="341">
                  <c:v>45047.0</c:v>
                </c:pt>
                <c:pt idx="342">
                  <c:v>45048.0</c:v>
                </c:pt>
                <c:pt idx="343">
                  <c:v>45049.0</c:v>
                </c:pt>
                <c:pt idx="344">
                  <c:v>45050.0</c:v>
                </c:pt>
                <c:pt idx="345">
                  <c:v>45051.0</c:v>
                </c:pt>
                <c:pt idx="346">
                  <c:v>45054.0</c:v>
                </c:pt>
                <c:pt idx="347">
                  <c:v>45055.0</c:v>
                </c:pt>
                <c:pt idx="348">
                  <c:v>45056.0</c:v>
                </c:pt>
                <c:pt idx="349">
                  <c:v>45057.0</c:v>
                </c:pt>
                <c:pt idx="350">
                  <c:v>45058.0</c:v>
                </c:pt>
                <c:pt idx="351">
                  <c:v>45061.0</c:v>
                </c:pt>
                <c:pt idx="352">
                  <c:v>45062.0</c:v>
                </c:pt>
                <c:pt idx="353">
                  <c:v>45063.0</c:v>
                </c:pt>
                <c:pt idx="354">
                  <c:v>45064.0</c:v>
                </c:pt>
                <c:pt idx="355">
                  <c:v>45065.0</c:v>
                </c:pt>
                <c:pt idx="356">
                  <c:v>45068.0</c:v>
                </c:pt>
                <c:pt idx="357">
                  <c:v>45069.0</c:v>
                </c:pt>
                <c:pt idx="358">
                  <c:v>45070.0</c:v>
                </c:pt>
                <c:pt idx="359">
                  <c:v>45071.0</c:v>
                </c:pt>
                <c:pt idx="360">
                  <c:v>45072.0</c:v>
                </c:pt>
                <c:pt idx="361">
                  <c:v>45076.0</c:v>
                </c:pt>
                <c:pt idx="362">
                  <c:v>45077.0</c:v>
                </c:pt>
                <c:pt idx="363">
                  <c:v>45078.0</c:v>
                </c:pt>
                <c:pt idx="364">
                  <c:v>45079.0</c:v>
                </c:pt>
                <c:pt idx="365">
                  <c:v>45082.0</c:v>
                </c:pt>
                <c:pt idx="366">
                  <c:v>45083.0</c:v>
                </c:pt>
                <c:pt idx="367">
                  <c:v>45084.0</c:v>
                </c:pt>
                <c:pt idx="368">
                  <c:v>45085.0</c:v>
                </c:pt>
                <c:pt idx="369">
                  <c:v>45086.0</c:v>
                </c:pt>
                <c:pt idx="370">
                  <c:v>45089.0</c:v>
                </c:pt>
                <c:pt idx="371">
                  <c:v>45090.0</c:v>
                </c:pt>
                <c:pt idx="372">
                  <c:v>45091.0</c:v>
                </c:pt>
                <c:pt idx="373">
                  <c:v>45092.0</c:v>
                </c:pt>
                <c:pt idx="374">
                  <c:v>45093.0</c:v>
                </c:pt>
                <c:pt idx="375">
                  <c:v>45097.0</c:v>
                </c:pt>
                <c:pt idx="376">
                  <c:v>45098.0</c:v>
                </c:pt>
                <c:pt idx="377">
                  <c:v>45099.0</c:v>
                </c:pt>
                <c:pt idx="378">
                  <c:v>45100.0</c:v>
                </c:pt>
                <c:pt idx="379">
                  <c:v>45103.0</c:v>
                </c:pt>
                <c:pt idx="380">
                  <c:v>45104.0</c:v>
                </c:pt>
                <c:pt idx="381">
                  <c:v>45105.0</c:v>
                </c:pt>
                <c:pt idx="382">
                  <c:v>45106.0</c:v>
                </c:pt>
                <c:pt idx="383">
                  <c:v>45107.0</c:v>
                </c:pt>
                <c:pt idx="384">
                  <c:v>45110.0</c:v>
                </c:pt>
                <c:pt idx="385">
                  <c:v>45112.0</c:v>
                </c:pt>
                <c:pt idx="386">
                  <c:v>45113.0</c:v>
                </c:pt>
                <c:pt idx="387">
                  <c:v>45114.0</c:v>
                </c:pt>
                <c:pt idx="388">
                  <c:v>45117.0</c:v>
                </c:pt>
                <c:pt idx="389">
                  <c:v>45118.0</c:v>
                </c:pt>
                <c:pt idx="390">
                  <c:v>45119.0</c:v>
                </c:pt>
                <c:pt idx="391">
                  <c:v>45120.0</c:v>
                </c:pt>
                <c:pt idx="392">
                  <c:v>45121.0</c:v>
                </c:pt>
                <c:pt idx="393">
                  <c:v>45124.0</c:v>
                </c:pt>
                <c:pt idx="394">
                  <c:v>45125.0</c:v>
                </c:pt>
                <c:pt idx="395">
                  <c:v>45126.0</c:v>
                </c:pt>
                <c:pt idx="396">
                  <c:v>45127.0</c:v>
                </c:pt>
                <c:pt idx="397">
                  <c:v>45128.0</c:v>
                </c:pt>
                <c:pt idx="398">
                  <c:v>45131.0</c:v>
                </c:pt>
                <c:pt idx="399">
                  <c:v>45132.0</c:v>
                </c:pt>
                <c:pt idx="400">
                  <c:v>45133.0</c:v>
                </c:pt>
                <c:pt idx="401">
                  <c:v>45134.0</c:v>
                </c:pt>
                <c:pt idx="402">
                  <c:v>45135.0</c:v>
                </c:pt>
                <c:pt idx="403">
                  <c:v>45138.0</c:v>
                </c:pt>
                <c:pt idx="404">
                  <c:v>45139.0</c:v>
                </c:pt>
                <c:pt idx="405">
                  <c:v>45140.0</c:v>
                </c:pt>
                <c:pt idx="406">
                  <c:v>45141.0</c:v>
                </c:pt>
                <c:pt idx="407">
                  <c:v>45142.0</c:v>
                </c:pt>
                <c:pt idx="408">
                  <c:v>45145.0</c:v>
                </c:pt>
                <c:pt idx="409">
                  <c:v>45146.0</c:v>
                </c:pt>
                <c:pt idx="410">
                  <c:v>45147.0</c:v>
                </c:pt>
                <c:pt idx="411">
                  <c:v>45148.0</c:v>
                </c:pt>
                <c:pt idx="412">
                  <c:v>45149.0</c:v>
                </c:pt>
                <c:pt idx="413">
                  <c:v>45152.0</c:v>
                </c:pt>
                <c:pt idx="414">
                  <c:v>45153.0</c:v>
                </c:pt>
                <c:pt idx="415">
                  <c:v>45154.0</c:v>
                </c:pt>
                <c:pt idx="416">
                  <c:v>45155.0</c:v>
                </c:pt>
                <c:pt idx="417">
                  <c:v>45156.0</c:v>
                </c:pt>
                <c:pt idx="418">
                  <c:v>45159.0</c:v>
                </c:pt>
                <c:pt idx="419">
                  <c:v>45160.0</c:v>
                </c:pt>
                <c:pt idx="420">
                  <c:v>45161.0</c:v>
                </c:pt>
                <c:pt idx="421">
                  <c:v>45162.0</c:v>
                </c:pt>
                <c:pt idx="422">
                  <c:v>45163.0</c:v>
                </c:pt>
                <c:pt idx="423">
                  <c:v>45166.0</c:v>
                </c:pt>
                <c:pt idx="424">
                  <c:v>45167.0</c:v>
                </c:pt>
                <c:pt idx="425">
                  <c:v>45168.0</c:v>
                </c:pt>
                <c:pt idx="426">
                  <c:v>45169.0</c:v>
                </c:pt>
                <c:pt idx="427">
                  <c:v>45170.0</c:v>
                </c:pt>
                <c:pt idx="428">
                  <c:v>45174.0</c:v>
                </c:pt>
                <c:pt idx="429">
                  <c:v>45175.0</c:v>
                </c:pt>
                <c:pt idx="430">
                  <c:v>45176.0</c:v>
                </c:pt>
                <c:pt idx="431">
                  <c:v>45177.0</c:v>
                </c:pt>
                <c:pt idx="432">
                  <c:v>45180.0</c:v>
                </c:pt>
                <c:pt idx="433">
                  <c:v>45181.0</c:v>
                </c:pt>
                <c:pt idx="434">
                  <c:v>45182.0</c:v>
                </c:pt>
                <c:pt idx="435">
                  <c:v>45183.0</c:v>
                </c:pt>
                <c:pt idx="436">
                  <c:v>45184.0</c:v>
                </c:pt>
                <c:pt idx="437">
                  <c:v>45187.0</c:v>
                </c:pt>
                <c:pt idx="438">
                  <c:v>45188.0</c:v>
                </c:pt>
                <c:pt idx="439">
                  <c:v>45189.0</c:v>
                </c:pt>
                <c:pt idx="440">
                  <c:v>45190.0</c:v>
                </c:pt>
                <c:pt idx="441">
                  <c:v>45191.0</c:v>
                </c:pt>
                <c:pt idx="442">
                  <c:v>45194.0</c:v>
                </c:pt>
                <c:pt idx="443">
                  <c:v>45195.0</c:v>
                </c:pt>
                <c:pt idx="444">
                  <c:v>45196.0</c:v>
                </c:pt>
                <c:pt idx="445">
                  <c:v>45197.0</c:v>
                </c:pt>
                <c:pt idx="446">
                  <c:v>45198.0</c:v>
                </c:pt>
                <c:pt idx="447">
                  <c:v>45201.0</c:v>
                </c:pt>
                <c:pt idx="448">
                  <c:v>45202.0</c:v>
                </c:pt>
                <c:pt idx="449">
                  <c:v>45203.0</c:v>
                </c:pt>
                <c:pt idx="450">
                  <c:v>45204.0</c:v>
                </c:pt>
                <c:pt idx="451">
                  <c:v>45205.0</c:v>
                </c:pt>
                <c:pt idx="452">
                  <c:v>45208.0</c:v>
                </c:pt>
                <c:pt idx="453">
                  <c:v>45209.0</c:v>
                </c:pt>
                <c:pt idx="454">
                  <c:v>45210.0</c:v>
                </c:pt>
                <c:pt idx="455">
                  <c:v>45211.0</c:v>
                </c:pt>
                <c:pt idx="456">
                  <c:v>45212.0</c:v>
                </c:pt>
                <c:pt idx="457">
                  <c:v>45215.0</c:v>
                </c:pt>
                <c:pt idx="458">
                  <c:v>45216.0</c:v>
                </c:pt>
                <c:pt idx="459">
                  <c:v>45217.0</c:v>
                </c:pt>
                <c:pt idx="460">
                  <c:v>45218.0</c:v>
                </c:pt>
                <c:pt idx="461">
                  <c:v>45219.0</c:v>
                </c:pt>
                <c:pt idx="462">
                  <c:v>45222.0</c:v>
                </c:pt>
                <c:pt idx="463">
                  <c:v>45223.0</c:v>
                </c:pt>
                <c:pt idx="464">
                  <c:v>45224.0</c:v>
                </c:pt>
                <c:pt idx="465">
                  <c:v>45225.0</c:v>
                </c:pt>
                <c:pt idx="466">
                  <c:v>45226.0</c:v>
                </c:pt>
                <c:pt idx="467">
                  <c:v>45229.0</c:v>
                </c:pt>
                <c:pt idx="468">
                  <c:v>45230.0</c:v>
                </c:pt>
                <c:pt idx="469">
                  <c:v>45231.0</c:v>
                </c:pt>
                <c:pt idx="470">
                  <c:v>45232.0</c:v>
                </c:pt>
                <c:pt idx="471">
                  <c:v>45233.0</c:v>
                </c:pt>
                <c:pt idx="472">
                  <c:v>45236.0</c:v>
                </c:pt>
                <c:pt idx="473">
                  <c:v>45237.0</c:v>
                </c:pt>
                <c:pt idx="474">
                  <c:v>45238.0</c:v>
                </c:pt>
                <c:pt idx="475">
                  <c:v>45239.0</c:v>
                </c:pt>
                <c:pt idx="476">
                  <c:v>45240.0</c:v>
                </c:pt>
                <c:pt idx="477">
                  <c:v>45243.0</c:v>
                </c:pt>
                <c:pt idx="478">
                  <c:v>45244.0</c:v>
                </c:pt>
                <c:pt idx="479">
                  <c:v>45245.0</c:v>
                </c:pt>
                <c:pt idx="480">
                  <c:v>45246.0</c:v>
                </c:pt>
                <c:pt idx="481">
                  <c:v>45247.0</c:v>
                </c:pt>
                <c:pt idx="482">
                  <c:v>45250.0</c:v>
                </c:pt>
                <c:pt idx="483">
                  <c:v>45251.0</c:v>
                </c:pt>
                <c:pt idx="484">
                  <c:v>45252.0</c:v>
                </c:pt>
                <c:pt idx="485">
                  <c:v>45254.0</c:v>
                </c:pt>
                <c:pt idx="486">
                  <c:v>45257.0</c:v>
                </c:pt>
                <c:pt idx="487">
                  <c:v>45258.0</c:v>
                </c:pt>
                <c:pt idx="488">
                  <c:v>45259.0</c:v>
                </c:pt>
                <c:pt idx="489">
                  <c:v>45260.0</c:v>
                </c:pt>
                <c:pt idx="490">
                  <c:v>45261.0</c:v>
                </c:pt>
                <c:pt idx="491">
                  <c:v>45264.0</c:v>
                </c:pt>
                <c:pt idx="492">
                  <c:v>45265.0</c:v>
                </c:pt>
                <c:pt idx="493">
                  <c:v>45266.0</c:v>
                </c:pt>
                <c:pt idx="494">
                  <c:v>45267.0</c:v>
                </c:pt>
                <c:pt idx="495">
                  <c:v>45268.0</c:v>
                </c:pt>
                <c:pt idx="496">
                  <c:v>45271.0</c:v>
                </c:pt>
                <c:pt idx="497">
                  <c:v>45272.0</c:v>
                </c:pt>
                <c:pt idx="498">
                  <c:v>45273.0</c:v>
                </c:pt>
                <c:pt idx="499">
                  <c:v>45274.0</c:v>
                </c:pt>
                <c:pt idx="500">
                  <c:v>45275.0</c:v>
                </c:pt>
                <c:pt idx="501">
                  <c:v>45278.0</c:v>
                </c:pt>
                <c:pt idx="502">
                  <c:v>45279.0</c:v>
                </c:pt>
                <c:pt idx="503">
                  <c:v>45280.0</c:v>
                </c:pt>
                <c:pt idx="504">
                  <c:v>45281.0</c:v>
                </c:pt>
                <c:pt idx="505">
                  <c:v>45282.0</c:v>
                </c:pt>
                <c:pt idx="506">
                  <c:v>45286.0</c:v>
                </c:pt>
                <c:pt idx="507">
                  <c:v>45287.0</c:v>
                </c:pt>
                <c:pt idx="508">
                  <c:v>45288.0</c:v>
                </c:pt>
                <c:pt idx="509">
                  <c:v>45289.0</c:v>
                </c:pt>
                <c:pt idx="510">
                  <c:v>45293.0</c:v>
                </c:pt>
                <c:pt idx="511">
                  <c:v>45294.0</c:v>
                </c:pt>
                <c:pt idx="512">
                  <c:v>45295.0</c:v>
                </c:pt>
                <c:pt idx="513">
                  <c:v>45296.0</c:v>
                </c:pt>
                <c:pt idx="514">
                  <c:v>45299.0</c:v>
                </c:pt>
                <c:pt idx="515">
                  <c:v>45300.0</c:v>
                </c:pt>
                <c:pt idx="516">
                  <c:v>45301.0</c:v>
                </c:pt>
                <c:pt idx="517">
                  <c:v>45302.0</c:v>
                </c:pt>
                <c:pt idx="518">
                  <c:v>45303.0</c:v>
                </c:pt>
                <c:pt idx="519">
                  <c:v>45307.0</c:v>
                </c:pt>
                <c:pt idx="520">
                  <c:v>45308.0</c:v>
                </c:pt>
                <c:pt idx="521">
                  <c:v>45309.0</c:v>
                </c:pt>
                <c:pt idx="522">
                  <c:v>45310.0</c:v>
                </c:pt>
                <c:pt idx="523">
                  <c:v>45313.0</c:v>
                </c:pt>
                <c:pt idx="524">
                  <c:v>45314.0</c:v>
                </c:pt>
                <c:pt idx="525">
                  <c:v>45315.0</c:v>
                </c:pt>
                <c:pt idx="526">
                  <c:v>45316.0</c:v>
                </c:pt>
                <c:pt idx="527">
                  <c:v>45317.0</c:v>
                </c:pt>
                <c:pt idx="528">
                  <c:v>45320.0</c:v>
                </c:pt>
                <c:pt idx="529">
                  <c:v>45321.0</c:v>
                </c:pt>
                <c:pt idx="530">
                  <c:v>45322.0</c:v>
                </c:pt>
                <c:pt idx="531">
                  <c:v>45323.0</c:v>
                </c:pt>
                <c:pt idx="532">
                  <c:v>45324.0</c:v>
                </c:pt>
                <c:pt idx="533">
                  <c:v>45327.0</c:v>
                </c:pt>
                <c:pt idx="534">
                  <c:v>45328.0</c:v>
                </c:pt>
                <c:pt idx="535">
                  <c:v>45329.0</c:v>
                </c:pt>
                <c:pt idx="536">
                  <c:v>45330.0</c:v>
                </c:pt>
                <c:pt idx="537">
                  <c:v>45331.0</c:v>
                </c:pt>
                <c:pt idx="538">
                  <c:v>45334.0</c:v>
                </c:pt>
                <c:pt idx="539">
                  <c:v>45335.0</c:v>
                </c:pt>
                <c:pt idx="540">
                  <c:v>45336.0</c:v>
                </c:pt>
                <c:pt idx="541">
                  <c:v>45337.0</c:v>
                </c:pt>
                <c:pt idx="542">
                  <c:v>45338.0</c:v>
                </c:pt>
                <c:pt idx="543">
                  <c:v>45342.0</c:v>
                </c:pt>
                <c:pt idx="544">
                  <c:v>45343.0</c:v>
                </c:pt>
                <c:pt idx="545">
                  <c:v>45344.0</c:v>
                </c:pt>
                <c:pt idx="546">
                  <c:v>45345.0</c:v>
                </c:pt>
                <c:pt idx="547">
                  <c:v>45348.0</c:v>
                </c:pt>
                <c:pt idx="548">
                  <c:v>45349.0</c:v>
                </c:pt>
                <c:pt idx="549">
                  <c:v>45350.0</c:v>
                </c:pt>
                <c:pt idx="550">
                  <c:v>45351.0</c:v>
                </c:pt>
                <c:pt idx="551">
                  <c:v>45352.0</c:v>
                </c:pt>
                <c:pt idx="552">
                  <c:v>45355.0</c:v>
                </c:pt>
                <c:pt idx="553">
                  <c:v>45356.0</c:v>
                </c:pt>
                <c:pt idx="554">
                  <c:v>45357.0</c:v>
                </c:pt>
                <c:pt idx="555">
                  <c:v>45358.0</c:v>
                </c:pt>
                <c:pt idx="556">
                  <c:v>45359.0</c:v>
                </c:pt>
                <c:pt idx="557">
                  <c:v>45362.0</c:v>
                </c:pt>
                <c:pt idx="558">
                  <c:v>45363.0</c:v>
                </c:pt>
                <c:pt idx="559">
                  <c:v>45364.0</c:v>
                </c:pt>
                <c:pt idx="560">
                  <c:v>45365.0</c:v>
                </c:pt>
                <c:pt idx="561">
                  <c:v>45366.0</c:v>
                </c:pt>
                <c:pt idx="562">
                  <c:v>45369.0</c:v>
                </c:pt>
                <c:pt idx="563">
                  <c:v>45370.0</c:v>
                </c:pt>
                <c:pt idx="564">
                  <c:v>45371.0</c:v>
                </c:pt>
                <c:pt idx="565">
                  <c:v>45372.0</c:v>
                </c:pt>
                <c:pt idx="566">
                  <c:v>45373.0</c:v>
                </c:pt>
                <c:pt idx="567">
                  <c:v>45376.0</c:v>
                </c:pt>
                <c:pt idx="568">
                  <c:v>45377.0</c:v>
                </c:pt>
                <c:pt idx="569">
                  <c:v>45378.0</c:v>
                </c:pt>
                <c:pt idx="570">
                  <c:v>45379.0</c:v>
                </c:pt>
                <c:pt idx="571">
                  <c:v>45383.0</c:v>
                </c:pt>
                <c:pt idx="572">
                  <c:v>45384.0</c:v>
                </c:pt>
                <c:pt idx="573">
                  <c:v>45385.0</c:v>
                </c:pt>
                <c:pt idx="574">
                  <c:v>45386.0</c:v>
                </c:pt>
                <c:pt idx="575">
                  <c:v>45387.0</c:v>
                </c:pt>
                <c:pt idx="576">
                  <c:v>45390.0</c:v>
                </c:pt>
                <c:pt idx="577">
                  <c:v>45391.0</c:v>
                </c:pt>
                <c:pt idx="578">
                  <c:v>45392.0</c:v>
                </c:pt>
                <c:pt idx="579">
                  <c:v>45393.0</c:v>
                </c:pt>
                <c:pt idx="580">
                  <c:v>45394.0</c:v>
                </c:pt>
                <c:pt idx="581">
                  <c:v>45397.0</c:v>
                </c:pt>
                <c:pt idx="582">
                  <c:v>45398.0</c:v>
                </c:pt>
                <c:pt idx="583">
                  <c:v>45399.0</c:v>
                </c:pt>
                <c:pt idx="584">
                  <c:v>45400.0</c:v>
                </c:pt>
                <c:pt idx="585">
                  <c:v>45401.0</c:v>
                </c:pt>
                <c:pt idx="586">
                  <c:v>45404.0</c:v>
                </c:pt>
                <c:pt idx="587">
                  <c:v>45405.0</c:v>
                </c:pt>
                <c:pt idx="588">
                  <c:v>45406.0</c:v>
                </c:pt>
                <c:pt idx="589">
                  <c:v>45407.0</c:v>
                </c:pt>
                <c:pt idx="590">
                  <c:v>45408.0</c:v>
                </c:pt>
                <c:pt idx="591">
                  <c:v>45411.0</c:v>
                </c:pt>
                <c:pt idx="592">
                  <c:v>45412.0</c:v>
                </c:pt>
                <c:pt idx="593">
                  <c:v>45413.0</c:v>
                </c:pt>
                <c:pt idx="594">
                  <c:v>45414.0</c:v>
                </c:pt>
                <c:pt idx="595">
                  <c:v>45415.0</c:v>
                </c:pt>
                <c:pt idx="596">
                  <c:v>45418.0</c:v>
                </c:pt>
                <c:pt idx="597">
                  <c:v>45419.0</c:v>
                </c:pt>
                <c:pt idx="598">
                  <c:v>45420.0</c:v>
                </c:pt>
                <c:pt idx="599">
                  <c:v>45421.0</c:v>
                </c:pt>
                <c:pt idx="600">
                  <c:v>45422.0</c:v>
                </c:pt>
                <c:pt idx="601">
                  <c:v>45425.0</c:v>
                </c:pt>
                <c:pt idx="602">
                  <c:v>45426.0</c:v>
                </c:pt>
                <c:pt idx="603">
                  <c:v>45427.0</c:v>
                </c:pt>
                <c:pt idx="604">
                  <c:v>45428.0</c:v>
                </c:pt>
                <c:pt idx="605">
                  <c:v>45429.0</c:v>
                </c:pt>
                <c:pt idx="606">
                  <c:v>45432.0</c:v>
                </c:pt>
                <c:pt idx="607">
                  <c:v>45433.0</c:v>
                </c:pt>
                <c:pt idx="608">
                  <c:v>45434.0</c:v>
                </c:pt>
                <c:pt idx="609">
                  <c:v>45435.0</c:v>
                </c:pt>
                <c:pt idx="610">
                  <c:v>45436.0</c:v>
                </c:pt>
                <c:pt idx="611">
                  <c:v>45440.0</c:v>
                </c:pt>
                <c:pt idx="612">
                  <c:v>45441.0</c:v>
                </c:pt>
                <c:pt idx="613">
                  <c:v>45442.0</c:v>
                </c:pt>
                <c:pt idx="614">
                  <c:v>45443.0</c:v>
                </c:pt>
                <c:pt idx="615">
                  <c:v>45446.0</c:v>
                </c:pt>
                <c:pt idx="616">
                  <c:v>45447.0</c:v>
                </c:pt>
                <c:pt idx="617">
                  <c:v>45448.0</c:v>
                </c:pt>
                <c:pt idx="618">
                  <c:v>45449.0</c:v>
                </c:pt>
                <c:pt idx="619">
                  <c:v>45450.0</c:v>
                </c:pt>
                <c:pt idx="620">
                  <c:v>45453.0</c:v>
                </c:pt>
                <c:pt idx="621">
                  <c:v>45454.0</c:v>
                </c:pt>
                <c:pt idx="622">
                  <c:v>45455.0</c:v>
                </c:pt>
                <c:pt idx="623">
                  <c:v>45456.0</c:v>
                </c:pt>
                <c:pt idx="624">
                  <c:v>45457.0</c:v>
                </c:pt>
                <c:pt idx="625">
                  <c:v>45460.0</c:v>
                </c:pt>
                <c:pt idx="626">
                  <c:v>45461.0</c:v>
                </c:pt>
                <c:pt idx="627">
                  <c:v>45463.0</c:v>
                </c:pt>
                <c:pt idx="628">
                  <c:v>45464.0</c:v>
                </c:pt>
                <c:pt idx="629">
                  <c:v>45467.0</c:v>
                </c:pt>
                <c:pt idx="630">
                  <c:v>45468.0</c:v>
                </c:pt>
                <c:pt idx="631">
                  <c:v>45469.0</c:v>
                </c:pt>
                <c:pt idx="632">
                  <c:v>45470.0</c:v>
                </c:pt>
                <c:pt idx="633">
                  <c:v>45471.0</c:v>
                </c:pt>
                <c:pt idx="634">
                  <c:v>45474.0</c:v>
                </c:pt>
                <c:pt idx="635">
                  <c:v>45475.0</c:v>
                </c:pt>
                <c:pt idx="636">
                  <c:v>45476.0</c:v>
                </c:pt>
                <c:pt idx="637">
                  <c:v>45478.0</c:v>
                </c:pt>
                <c:pt idx="638">
                  <c:v>45481.0</c:v>
                </c:pt>
                <c:pt idx="639">
                  <c:v>45482.0</c:v>
                </c:pt>
                <c:pt idx="640">
                  <c:v>45483.0</c:v>
                </c:pt>
                <c:pt idx="641">
                  <c:v>45484.0</c:v>
                </c:pt>
                <c:pt idx="642">
                  <c:v>45485.0</c:v>
                </c:pt>
                <c:pt idx="643">
                  <c:v>45488.0</c:v>
                </c:pt>
                <c:pt idx="644">
                  <c:v>45489.0</c:v>
                </c:pt>
                <c:pt idx="645">
                  <c:v>45490.0</c:v>
                </c:pt>
                <c:pt idx="646">
                  <c:v>45491.0</c:v>
                </c:pt>
                <c:pt idx="647">
                  <c:v>45492.0</c:v>
                </c:pt>
                <c:pt idx="648">
                  <c:v>45495.0</c:v>
                </c:pt>
                <c:pt idx="649">
                  <c:v>45496.0</c:v>
                </c:pt>
                <c:pt idx="650">
                  <c:v>45497.0</c:v>
                </c:pt>
                <c:pt idx="651">
                  <c:v>45498.0</c:v>
                </c:pt>
                <c:pt idx="652">
                  <c:v>45499.0</c:v>
                </c:pt>
                <c:pt idx="653">
                  <c:v>45502.0</c:v>
                </c:pt>
                <c:pt idx="654">
                  <c:v>45503.0</c:v>
                </c:pt>
                <c:pt idx="655">
                  <c:v>45504.0</c:v>
                </c:pt>
                <c:pt idx="656">
                  <c:v>45505.0</c:v>
                </c:pt>
                <c:pt idx="657">
                  <c:v>45506.0</c:v>
                </c:pt>
                <c:pt idx="658">
                  <c:v>45509.0</c:v>
                </c:pt>
                <c:pt idx="659">
                  <c:v>45510.0</c:v>
                </c:pt>
                <c:pt idx="660">
                  <c:v>45511.0</c:v>
                </c:pt>
                <c:pt idx="661">
                  <c:v>45512.0</c:v>
                </c:pt>
                <c:pt idx="662">
                  <c:v>45513.0</c:v>
                </c:pt>
                <c:pt idx="663">
                  <c:v>45516.0</c:v>
                </c:pt>
                <c:pt idx="664">
                  <c:v>45517.0</c:v>
                </c:pt>
                <c:pt idx="665">
                  <c:v>45518.0</c:v>
                </c:pt>
                <c:pt idx="666">
                  <c:v>45519.0</c:v>
                </c:pt>
                <c:pt idx="667">
                  <c:v>45520.0</c:v>
                </c:pt>
                <c:pt idx="668">
                  <c:v>45523.0</c:v>
                </c:pt>
                <c:pt idx="669">
                  <c:v>45524.0</c:v>
                </c:pt>
                <c:pt idx="670">
                  <c:v>45525.0</c:v>
                </c:pt>
                <c:pt idx="671">
                  <c:v>45526.0</c:v>
                </c:pt>
                <c:pt idx="672">
                  <c:v>45527.0</c:v>
                </c:pt>
                <c:pt idx="673">
                  <c:v>45530.0</c:v>
                </c:pt>
                <c:pt idx="674">
                  <c:v>45531.0</c:v>
                </c:pt>
                <c:pt idx="675">
                  <c:v>45532.0</c:v>
                </c:pt>
                <c:pt idx="676">
                  <c:v>45533.0</c:v>
                </c:pt>
                <c:pt idx="677">
                  <c:v>45534.0</c:v>
                </c:pt>
                <c:pt idx="678">
                  <c:v>45538.0</c:v>
                </c:pt>
                <c:pt idx="679">
                  <c:v>45539.0</c:v>
                </c:pt>
                <c:pt idx="680">
                  <c:v>45540.0</c:v>
                </c:pt>
                <c:pt idx="681">
                  <c:v>45541.0</c:v>
                </c:pt>
                <c:pt idx="682">
                  <c:v>45544.0</c:v>
                </c:pt>
                <c:pt idx="683">
                  <c:v>45545.0</c:v>
                </c:pt>
                <c:pt idx="684">
                  <c:v>45546.0</c:v>
                </c:pt>
                <c:pt idx="685">
                  <c:v>45547.0</c:v>
                </c:pt>
                <c:pt idx="686">
                  <c:v>45548.0</c:v>
                </c:pt>
                <c:pt idx="687">
                  <c:v>45551.0</c:v>
                </c:pt>
                <c:pt idx="688">
                  <c:v>45552.0</c:v>
                </c:pt>
                <c:pt idx="689">
                  <c:v>45553.0</c:v>
                </c:pt>
                <c:pt idx="690">
                  <c:v>45554.0</c:v>
                </c:pt>
                <c:pt idx="691">
                  <c:v>45555.0</c:v>
                </c:pt>
                <c:pt idx="692">
                  <c:v>45558.0</c:v>
                </c:pt>
                <c:pt idx="693">
                  <c:v>45559.0</c:v>
                </c:pt>
                <c:pt idx="694">
                  <c:v>45560.0</c:v>
                </c:pt>
                <c:pt idx="695">
                  <c:v>45561.0</c:v>
                </c:pt>
                <c:pt idx="696">
                  <c:v>45562.0</c:v>
                </c:pt>
                <c:pt idx="697">
                  <c:v>45565.0</c:v>
                </c:pt>
                <c:pt idx="698">
                  <c:v>45566.0</c:v>
                </c:pt>
                <c:pt idx="699">
                  <c:v>45567.0</c:v>
                </c:pt>
                <c:pt idx="700">
                  <c:v>45568.0</c:v>
                </c:pt>
                <c:pt idx="701">
                  <c:v>45569.0</c:v>
                </c:pt>
                <c:pt idx="702">
                  <c:v>45572.0</c:v>
                </c:pt>
                <c:pt idx="703">
                  <c:v>45573.0</c:v>
                </c:pt>
                <c:pt idx="704">
                  <c:v>45574.0</c:v>
                </c:pt>
                <c:pt idx="705">
                  <c:v>45575.0</c:v>
                </c:pt>
                <c:pt idx="706">
                  <c:v>45576.0</c:v>
                </c:pt>
                <c:pt idx="707">
                  <c:v>45579.0</c:v>
                </c:pt>
                <c:pt idx="708">
                  <c:v>45580.0</c:v>
                </c:pt>
                <c:pt idx="709">
                  <c:v>45581.0</c:v>
                </c:pt>
                <c:pt idx="710">
                  <c:v>45582.0</c:v>
                </c:pt>
                <c:pt idx="711">
                  <c:v>45583.0</c:v>
                </c:pt>
                <c:pt idx="712">
                  <c:v>45586.0</c:v>
                </c:pt>
                <c:pt idx="713">
                  <c:v>45587.0</c:v>
                </c:pt>
                <c:pt idx="714">
                  <c:v>45588.0</c:v>
                </c:pt>
                <c:pt idx="715">
                  <c:v>45589.0</c:v>
                </c:pt>
                <c:pt idx="716">
                  <c:v>45590.0</c:v>
                </c:pt>
                <c:pt idx="717">
                  <c:v>45593.0</c:v>
                </c:pt>
                <c:pt idx="718">
                  <c:v>45594.0</c:v>
                </c:pt>
                <c:pt idx="719">
                  <c:v>45595.0</c:v>
                </c:pt>
                <c:pt idx="720">
                  <c:v>45596.0</c:v>
                </c:pt>
                <c:pt idx="721">
                  <c:v>45597.0</c:v>
                </c:pt>
                <c:pt idx="722">
                  <c:v>45600.0</c:v>
                </c:pt>
                <c:pt idx="723">
                  <c:v>45601.0</c:v>
                </c:pt>
                <c:pt idx="724">
                  <c:v>45602.0</c:v>
                </c:pt>
                <c:pt idx="725">
                  <c:v>45603.0</c:v>
                </c:pt>
                <c:pt idx="726">
                  <c:v>45604.0</c:v>
                </c:pt>
                <c:pt idx="727">
                  <c:v>45607.0</c:v>
                </c:pt>
                <c:pt idx="728">
                  <c:v>45608.0</c:v>
                </c:pt>
                <c:pt idx="729">
                  <c:v>45609.0</c:v>
                </c:pt>
                <c:pt idx="730">
                  <c:v>45610.0</c:v>
                </c:pt>
                <c:pt idx="731">
                  <c:v>45611.0</c:v>
                </c:pt>
                <c:pt idx="732">
                  <c:v>45614.0</c:v>
                </c:pt>
                <c:pt idx="733">
                  <c:v>45615.0</c:v>
                </c:pt>
                <c:pt idx="734">
                  <c:v>45616.0</c:v>
                </c:pt>
                <c:pt idx="735">
                  <c:v>45617.0</c:v>
                </c:pt>
                <c:pt idx="736">
                  <c:v>45618.0</c:v>
                </c:pt>
                <c:pt idx="737">
                  <c:v>45621.0</c:v>
                </c:pt>
                <c:pt idx="738">
                  <c:v>45622.0</c:v>
                </c:pt>
                <c:pt idx="739">
                  <c:v>45623.0</c:v>
                </c:pt>
                <c:pt idx="740">
                  <c:v>45625.0</c:v>
                </c:pt>
                <c:pt idx="741">
                  <c:v>45628.0</c:v>
                </c:pt>
                <c:pt idx="742">
                  <c:v>45629.0</c:v>
                </c:pt>
                <c:pt idx="743">
                  <c:v>45630.0</c:v>
                </c:pt>
                <c:pt idx="744">
                  <c:v>45631.0</c:v>
                </c:pt>
                <c:pt idx="745">
                  <c:v>45632.0</c:v>
                </c:pt>
                <c:pt idx="746">
                  <c:v>45635.0</c:v>
                </c:pt>
                <c:pt idx="747">
                  <c:v>45636.0</c:v>
                </c:pt>
                <c:pt idx="748">
                  <c:v>45637.0</c:v>
                </c:pt>
                <c:pt idx="749">
                  <c:v>45638.0</c:v>
                </c:pt>
                <c:pt idx="750">
                  <c:v>45639.0</c:v>
                </c:pt>
                <c:pt idx="751">
                  <c:v>45642.0</c:v>
                </c:pt>
                <c:pt idx="752">
                  <c:v>45643.0</c:v>
                </c:pt>
                <c:pt idx="753">
                  <c:v>45644.0</c:v>
                </c:pt>
                <c:pt idx="754">
                  <c:v>45645.0</c:v>
                </c:pt>
                <c:pt idx="755">
                  <c:v>45646.0</c:v>
                </c:pt>
              </c:numCache>
            </c:numRef>
          </c:cat>
          <c:val>
            <c:numRef>
              <c:f>Sheet1!$B$2:$B$757</c:f>
              <c:numCache>
                <c:formatCode>General</c:formatCode>
                <c:ptCount val="756"/>
                <c:pt idx="0">
                  <c:v>299.9800109863281</c:v>
                </c:pt>
                <c:pt idx="1">
                  <c:v>312.84332275390625</c:v>
                </c:pt>
                <c:pt idx="2">
                  <c:v>336.2900085449219</c:v>
                </c:pt>
                <c:pt idx="3">
                  <c:v>355.6666564941406</c:v>
                </c:pt>
                <c:pt idx="4">
                  <c:v>364.64666748046875</c:v>
                </c:pt>
                <c:pt idx="5">
                  <c:v>362.8233337402344</c:v>
                </c:pt>
                <c:pt idx="6">
                  <c:v>362.0633239746094</c:v>
                </c:pt>
                <c:pt idx="7">
                  <c:v>356.7799987792969</c:v>
                </c:pt>
                <c:pt idx="8">
                  <c:v>352.260009765625</c:v>
                </c:pt>
                <c:pt idx="9">
                  <c:v>399.9266662597656</c:v>
                </c:pt>
                <c:pt idx="10">
                  <c:v>383.1966552734375</c:v>
                </c:pt>
                <c:pt idx="11">
                  <c:v>362.7066650390625</c:v>
                </c:pt>
                <c:pt idx="12">
                  <c:v>354.8999938964844</c:v>
                </c:pt>
                <c:pt idx="13">
                  <c:v>342.32000732421875</c:v>
                </c:pt>
                <c:pt idx="14">
                  <c:v>352.7066650390625</c:v>
                </c:pt>
                <c:pt idx="15">
                  <c:v>354.79998779296875</c:v>
                </c:pt>
                <c:pt idx="16">
                  <c:v>368.739990234375</c:v>
                </c:pt>
                <c:pt idx="17">
                  <c:v>343.85333251953125</c:v>
                </c:pt>
                <c:pt idx="18">
                  <c:v>349.8699951171875</c:v>
                </c:pt>
                <c:pt idx="19">
                  <c:v>343.5033264160156</c:v>
                </c:pt>
                <c:pt idx="20">
                  <c:v>331.8833312988281</c:v>
                </c:pt>
                <c:pt idx="21">
                  <c:v>332.0899963378906</c:v>
                </c:pt>
                <c:pt idx="22">
                  <c:v>314.6333312988281</c:v>
                </c:pt>
                <c:pt idx="23">
                  <c:v>310.0</c:v>
                </c:pt>
                <c:pt idx="24">
                  <c:v>306.1333312988281</c:v>
                </c:pt>
                <c:pt idx="25">
                  <c:v>312.4700012207031</c:v>
                </c:pt>
                <c:pt idx="26">
                  <c:v>276.3666687011719</c:v>
                </c:pt>
                <c:pt idx="27">
                  <c:v>282.1166687011719</c:v>
                </c:pt>
                <c:pt idx="28">
                  <c:v>312.239990234375</c:v>
                </c:pt>
                <c:pt idx="29">
                  <c:v>310.4166564941406</c:v>
                </c:pt>
                <c:pt idx="30">
                  <c:v>301.88665771484375</c:v>
                </c:pt>
                <c:pt idx="31">
                  <c:v>297.0466613769531</c:v>
                </c:pt>
                <c:pt idx="32">
                  <c:v>307.7733459472656</c:v>
                </c:pt>
                <c:pt idx="33">
                  <c:v>302.4466552734375</c:v>
                </c:pt>
                <c:pt idx="34">
                  <c:v>307.3333435058594</c:v>
                </c:pt>
                <c:pt idx="35">
                  <c:v>310.6666564941406</c:v>
                </c:pt>
                <c:pt idx="36">
                  <c:v>301.51666259765625</c:v>
                </c:pt>
                <c:pt idx="37">
                  <c:v>286.6666564941406</c:v>
                </c:pt>
                <c:pt idx="38">
                  <c:v>291.9200134277344</c:v>
                </c:pt>
                <c:pt idx="39">
                  <c:v>307.4766540527344</c:v>
                </c:pt>
                <c:pt idx="40">
                  <c:v>307.7966613769531</c:v>
                </c:pt>
                <c:pt idx="41">
                  <c:v>292.1166687011719</c:v>
                </c:pt>
                <c:pt idx="42">
                  <c:v>285.6600036621094</c:v>
                </c:pt>
                <c:pt idx="43">
                  <c:v>273.84332275390625</c:v>
                </c:pt>
                <c:pt idx="44">
                  <c:v>254.67999267578125</c:v>
                </c:pt>
                <c:pt idx="45">
                  <c:v>266.92333984375</c:v>
                </c:pt>
                <c:pt idx="46">
                  <c:v>269.9566650390625</c:v>
                </c:pt>
                <c:pt idx="47">
                  <c:v>290.1433410644531</c:v>
                </c:pt>
                <c:pt idx="48">
                  <c:v>288.1233215332031</c:v>
                </c:pt>
                <c:pt idx="49">
                  <c:v>293.2966613769531</c:v>
                </c:pt>
                <c:pt idx="50">
                  <c:v>279.7633361816406</c:v>
                </c:pt>
                <c:pt idx="51">
                  <c:v>279.42999267578125</c:v>
                </c:pt>
                <c:pt idx="52">
                  <c:v>268.1933288574219</c:v>
                </c:pt>
                <c:pt idx="53">
                  <c:v>274.79998779296875</c:v>
                </c:pt>
                <c:pt idx="54">
                  <c:v>286.3233337402344</c:v>
                </c:pt>
                <c:pt idx="55">
                  <c:v>279.4333190917969</c:v>
                </c:pt>
                <c:pt idx="56">
                  <c:v>265.1166687011719</c:v>
                </c:pt>
                <c:pt idx="57">
                  <c:v>255.4566650390625</c:v>
                </c:pt>
                <c:pt idx="58">
                  <c:v>267.2966613769531</c:v>
                </c:pt>
                <c:pt idx="59">
                  <c:v>280.07666015625</c:v>
                </c:pt>
                <c:pt idx="60">
                  <c:v>290.5333251953125</c:v>
                </c:pt>
                <c:pt idx="61">
                  <c:v>301.7966613769531</c:v>
                </c:pt>
                <c:pt idx="62">
                  <c:v>307.0533447265625</c:v>
                </c:pt>
                <c:pt idx="63">
                  <c:v>331.32666015625</c:v>
                </c:pt>
                <c:pt idx="64">
                  <c:v>333.03668212890625</c:v>
                </c:pt>
                <c:pt idx="65">
                  <c:v>337.97332763671875</c:v>
                </c:pt>
                <c:pt idx="66">
                  <c:v>336.8800048828125</c:v>
                </c:pt>
                <c:pt idx="67">
                  <c:v>363.9466552734375</c:v>
                </c:pt>
                <c:pt idx="68">
                  <c:v>366.5233459472656</c:v>
                </c:pt>
                <c:pt idx="69">
                  <c:v>364.663330078125</c:v>
                </c:pt>
                <c:pt idx="70">
                  <c:v>359.20001220703125</c:v>
                </c:pt>
                <c:pt idx="71">
                  <c:v>361.5299987792969</c:v>
                </c:pt>
                <c:pt idx="72">
                  <c:v>381.8166809082031</c:v>
                </c:pt>
                <c:pt idx="73">
                  <c:v>363.7533264160156</c:v>
                </c:pt>
                <c:pt idx="74">
                  <c:v>348.586669921875</c:v>
                </c:pt>
                <c:pt idx="75">
                  <c:v>352.4200134277344</c:v>
                </c:pt>
                <c:pt idx="76">
                  <c:v>341.8299865722656</c:v>
                </c:pt>
                <c:pt idx="77">
                  <c:v>325.30999755859375</c:v>
                </c:pt>
                <c:pt idx="78">
                  <c:v>328.98333740234375</c:v>
                </c:pt>
                <c:pt idx="79">
                  <c:v>340.7900085449219</c:v>
                </c:pt>
                <c:pt idx="80">
                  <c:v>328.3333435058594</c:v>
                </c:pt>
                <c:pt idx="81">
                  <c:v>334.7633361816406</c:v>
                </c:pt>
                <c:pt idx="82">
                  <c:v>342.7166748046875</c:v>
                </c:pt>
                <c:pt idx="83">
                  <c:v>325.73333740234375</c:v>
                </c:pt>
                <c:pt idx="84">
                  <c:v>336.260009765625</c:v>
                </c:pt>
                <c:pt idx="85">
                  <c:v>335.01666259765625</c:v>
                </c:pt>
                <c:pt idx="86">
                  <c:v>332.67333984375</c:v>
                </c:pt>
                <c:pt idx="87">
                  <c:v>292.1400146484375</c:v>
                </c:pt>
                <c:pt idx="88">
                  <c:v>293.836669921875</c:v>
                </c:pt>
                <c:pt idx="89">
                  <c:v>292.5033264160156</c:v>
                </c:pt>
                <c:pt idx="90">
                  <c:v>290.2533264160156</c:v>
                </c:pt>
                <c:pt idx="91">
                  <c:v>300.9800109863281</c:v>
                </c:pt>
                <c:pt idx="92">
                  <c:v>303.0833435058594</c:v>
                </c:pt>
                <c:pt idx="93">
                  <c:v>317.5400085449219</c:v>
                </c:pt>
                <c:pt idx="94">
                  <c:v>291.09332275390625</c:v>
                </c:pt>
                <c:pt idx="95">
                  <c:v>288.54998779296875</c:v>
                </c:pt>
                <c:pt idx="96">
                  <c:v>262.3699951171875</c:v>
                </c:pt>
                <c:pt idx="97">
                  <c:v>266.67999267578125</c:v>
                </c:pt>
                <c:pt idx="98">
                  <c:v>244.6666717529297</c:v>
                </c:pt>
                <c:pt idx="99">
                  <c:v>242.6666717529297</c:v>
                </c:pt>
                <c:pt idx="100">
                  <c:v>256.5299987792969</c:v>
                </c:pt>
                <c:pt idx="101">
                  <c:v>241.4566650390625</c:v>
                </c:pt>
                <c:pt idx="102">
                  <c:v>253.8699951171875</c:v>
                </c:pt>
                <c:pt idx="103">
                  <c:v>236.60333251953125</c:v>
                </c:pt>
                <c:pt idx="104">
                  <c:v>236.47332763671875</c:v>
                </c:pt>
                <c:pt idx="105">
                  <c:v>221.3000030517578</c:v>
                </c:pt>
                <c:pt idx="106">
                  <c:v>224.96665954589844</c:v>
                </c:pt>
                <c:pt idx="107">
                  <c:v>209.3866729736328</c:v>
                </c:pt>
                <c:pt idx="108">
                  <c:v>219.60000610351562</c:v>
                </c:pt>
                <c:pt idx="109">
                  <c:v>235.91000366210938</c:v>
                </c:pt>
                <c:pt idx="110">
                  <c:v>253.2100067138672</c:v>
                </c:pt>
                <c:pt idx="111">
                  <c:v>252.75332641601562</c:v>
                </c:pt>
                <c:pt idx="112">
                  <c:v>246.7899932861328</c:v>
                </c:pt>
                <c:pt idx="113">
                  <c:v>258.3333435058594</c:v>
                </c:pt>
                <c:pt idx="114">
                  <c:v>234.51666259765625</c:v>
                </c:pt>
                <c:pt idx="115">
                  <c:v>238.27999877929688</c:v>
                </c:pt>
                <c:pt idx="116">
                  <c:v>238.8866729736328</c:v>
                </c:pt>
                <c:pt idx="117">
                  <c:v>241.86666870117188</c:v>
                </c:pt>
                <c:pt idx="118">
                  <c:v>239.7066650390625</c:v>
                </c:pt>
                <c:pt idx="119">
                  <c:v>232.22999572753906</c:v>
                </c:pt>
                <c:pt idx="120">
                  <c:v>215.73666381835938</c:v>
                </c:pt>
                <c:pt idx="121">
                  <c:v>220.88999938964844</c:v>
                </c:pt>
                <c:pt idx="122">
                  <c:v>233.0</c:v>
                </c:pt>
                <c:pt idx="123">
                  <c:v>213.10000610351562</c:v>
                </c:pt>
                <c:pt idx="124">
                  <c:v>216.75999450683594</c:v>
                </c:pt>
                <c:pt idx="125">
                  <c:v>237.0366668701172</c:v>
                </c:pt>
                <c:pt idx="126">
                  <c:v>236.086669921875</c:v>
                </c:pt>
                <c:pt idx="127">
                  <c:v>235.07000732421875</c:v>
                </c:pt>
                <c:pt idx="128">
                  <c:v>245.7066650390625</c:v>
                </c:pt>
                <c:pt idx="129">
                  <c:v>244.9199981689453</c:v>
                </c:pt>
                <c:pt idx="130">
                  <c:v>232.663330078125</c:v>
                </c:pt>
                <c:pt idx="131">
                  <c:v>228.49000549316406</c:v>
                </c:pt>
                <c:pt idx="132">
                  <c:v>224.47332763671875</c:v>
                </c:pt>
                <c:pt idx="133">
                  <c:v>227.26333618164062</c:v>
                </c:pt>
                <c:pt idx="134">
                  <c:v>233.06666564941406</c:v>
                </c:pt>
                <c:pt idx="135">
                  <c:v>231.73333740234375</c:v>
                </c:pt>
                <c:pt idx="136">
                  <c:v>244.5433349609375</c:v>
                </c:pt>
                <c:pt idx="137">
                  <c:v>250.76333618164062</c:v>
                </c:pt>
                <c:pt idx="138">
                  <c:v>234.3433380126953</c:v>
                </c:pt>
                <c:pt idx="139">
                  <c:v>233.07000732421875</c:v>
                </c:pt>
                <c:pt idx="140">
                  <c:v>237.0399932861328</c:v>
                </c:pt>
                <c:pt idx="141">
                  <c:v>238.31333923339844</c:v>
                </c:pt>
                <c:pt idx="142">
                  <c:v>240.06666564941406</c:v>
                </c:pt>
                <c:pt idx="143">
                  <c:v>240.54666137695312</c:v>
                </c:pt>
                <c:pt idx="144">
                  <c:v>245.52999877929688</c:v>
                </c:pt>
                <c:pt idx="145">
                  <c:v>247.5</c:v>
                </c:pt>
                <c:pt idx="146">
                  <c:v>271.7066650390625</c:v>
                </c:pt>
                <c:pt idx="147">
                  <c:v>272.24334716796875</c:v>
                </c:pt>
                <c:pt idx="148">
                  <c:v>268.4333190917969</c:v>
                </c:pt>
                <c:pt idx="149">
                  <c:v>258.8599853515625</c:v>
                </c:pt>
                <c:pt idx="150">
                  <c:v>274.82000732421875</c:v>
                </c:pt>
                <c:pt idx="151">
                  <c:v>280.8999938964844</c:v>
                </c:pt>
                <c:pt idx="152">
                  <c:v>297.1499938964844</c:v>
                </c:pt>
                <c:pt idx="153">
                  <c:v>297.27667236328125</c:v>
                </c:pt>
                <c:pt idx="154">
                  <c:v>300.586669921875</c:v>
                </c:pt>
                <c:pt idx="155">
                  <c:v>307.39666748046875</c:v>
                </c:pt>
                <c:pt idx="156">
                  <c:v>308.6333312988281</c:v>
                </c:pt>
                <c:pt idx="157">
                  <c:v>288.1700134277344</c:v>
                </c:pt>
                <c:pt idx="158">
                  <c:v>290.42333984375</c:v>
                </c:pt>
                <c:pt idx="159">
                  <c:v>283.3333435058594</c:v>
                </c:pt>
                <c:pt idx="160">
                  <c:v>294.3566589355469</c:v>
                </c:pt>
                <c:pt idx="161">
                  <c:v>286.6300048828125</c:v>
                </c:pt>
                <c:pt idx="162">
                  <c:v>300.0299987792969</c:v>
                </c:pt>
                <c:pt idx="163">
                  <c:v>309.32000732421875</c:v>
                </c:pt>
                <c:pt idx="164">
                  <c:v>306.5633239746094</c:v>
                </c:pt>
                <c:pt idx="165">
                  <c:v>303.9966735839844</c:v>
                </c:pt>
                <c:pt idx="166">
                  <c:v>302.8699951171875</c:v>
                </c:pt>
                <c:pt idx="167">
                  <c:v>296.6666564941406</c:v>
                </c:pt>
                <c:pt idx="168">
                  <c:v>289.913330078125</c:v>
                </c:pt>
                <c:pt idx="169">
                  <c:v>296.4533386230469</c:v>
                </c:pt>
                <c:pt idx="170">
                  <c:v>297.0966796875</c:v>
                </c:pt>
                <c:pt idx="171">
                  <c:v>296.07000732421875</c:v>
                </c:pt>
                <c:pt idx="172">
                  <c:v>288.0899963378906</c:v>
                </c:pt>
                <c:pt idx="173">
                  <c:v>284.82000732421875</c:v>
                </c:pt>
                <c:pt idx="174">
                  <c:v>277.70001220703125</c:v>
                </c:pt>
                <c:pt idx="175">
                  <c:v>275.6099853515625</c:v>
                </c:pt>
                <c:pt idx="176">
                  <c:v>277.1600036621094</c:v>
                </c:pt>
                <c:pt idx="177">
                  <c:v>270.2099914550781</c:v>
                </c:pt>
                <c:pt idx="178">
                  <c:v>274.4200134277344</c:v>
                </c:pt>
                <c:pt idx="179">
                  <c:v>283.70001220703125</c:v>
                </c:pt>
                <c:pt idx="180">
                  <c:v>289.260009765625</c:v>
                </c:pt>
                <c:pt idx="181">
                  <c:v>299.67999267578125</c:v>
                </c:pt>
                <c:pt idx="182">
                  <c:v>304.4200134277344</c:v>
                </c:pt>
                <c:pt idx="183">
                  <c:v>292.1300048828125</c:v>
                </c:pt>
                <c:pt idx="184">
                  <c:v>302.6099853515625</c:v>
                </c:pt>
                <c:pt idx="185">
                  <c:v>303.75</c:v>
                </c:pt>
                <c:pt idx="186">
                  <c:v>303.3500061035156</c:v>
                </c:pt>
                <c:pt idx="187">
                  <c:v>309.07000732421875</c:v>
                </c:pt>
                <c:pt idx="188">
                  <c:v>308.7300109863281</c:v>
                </c:pt>
                <c:pt idx="189">
                  <c:v>300.79998779296875</c:v>
                </c:pt>
                <c:pt idx="190">
                  <c:v>288.5899963378906</c:v>
                </c:pt>
                <c:pt idx="191">
                  <c:v>275.3299865722656</c:v>
                </c:pt>
                <c:pt idx="192">
                  <c:v>276.010009765625</c:v>
                </c:pt>
                <c:pt idx="193">
                  <c:v>282.94000244140625</c:v>
                </c:pt>
                <c:pt idx="194">
                  <c:v>287.80999755859375</c:v>
                </c:pt>
                <c:pt idx="195">
                  <c:v>268.2099914550781</c:v>
                </c:pt>
                <c:pt idx="196">
                  <c:v>265.25</c:v>
                </c:pt>
                <c:pt idx="197">
                  <c:v>242.39999389648438</c:v>
                </c:pt>
                <c:pt idx="198">
                  <c:v>249.44000244140625</c:v>
                </c:pt>
                <c:pt idx="199">
                  <c:v>240.80999755859375</c:v>
                </c:pt>
                <c:pt idx="200">
                  <c:v>238.1300048828125</c:v>
                </c:pt>
                <c:pt idx="201">
                  <c:v>223.07000732421875</c:v>
                </c:pt>
                <c:pt idx="202">
                  <c:v>222.9600067138672</c:v>
                </c:pt>
                <c:pt idx="203">
                  <c:v>216.5</c:v>
                </c:pt>
                <c:pt idx="204">
                  <c:v>217.24000549316406</c:v>
                </c:pt>
                <c:pt idx="205">
                  <c:v>221.72000122070312</c:v>
                </c:pt>
                <c:pt idx="206">
                  <c:v>204.99000549316406</c:v>
                </c:pt>
                <c:pt idx="207">
                  <c:v>219.35000610351562</c:v>
                </c:pt>
                <c:pt idx="208">
                  <c:v>220.19000244140625</c:v>
                </c:pt>
                <c:pt idx="209">
                  <c:v>222.0399932861328</c:v>
                </c:pt>
                <c:pt idx="210">
                  <c:v>207.27999877929688</c:v>
                </c:pt>
                <c:pt idx="211">
                  <c:v>214.44000244140625</c:v>
                </c:pt>
                <c:pt idx="212">
                  <c:v>211.25</c:v>
                </c:pt>
                <c:pt idx="213">
                  <c:v>222.4199981689453</c:v>
                </c:pt>
                <c:pt idx="214">
                  <c:v>224.63999938964844</c:v>
                </c:pt>
                <c:pt idx="215">
                  <c:v>225.08999633789062</c:v>
                </c:pt>
                <c:pt idx="216">
                  <c:v>228.52000427246094</c:v>
                </c:pt>
                <c:pt idx="217">
                  <c:v>227.5399932861328</c:v>
                </c:pt>
                <c:pt idx="218">
                  <c:v>227.82000732421875</c:v>
                </c:pt>
                <c:pt idx="219">
                  <c:v>214.97999572753906</c:v>
                </c:pt>
                <c:pt idx="220">
                  <c:v>215.30999755859375</c:v>
                </c:pt>
                <c:pt idx="221">
                  <c:v>207.47000122070312</c:v>
                </c:pt>
                <c:pt idx="222">
                  <c:v>197.0800018310547</c:v>
                </c:pt>
                <c:pt idx="223">
                  <c:v>191.3000030517578</c:v>
                </c:pt>
                <c:pt idx="224">
                  <c:v>177.58999633789062</c:v>
                </c:pt>
                <c:pt idx="225">
                  <c:v>190.72000122070312</c:v>
                </c:pt>
                <c:pt idx="226">
                  <c:v>195.97000122070312</c:v>
                </c:pt>
                <c:pt idx="227">
                  <c:v>190.9499969482422</c:v>
                </c:pt>
                <c:pt idx="228">
                  <c:v>194.4199981689453</c:v>
                </c:pt>
                <c:pt idx="229">
                  <c:v>186.9199981689453</c:v>
                </c:pt>
                <c:pt idx="230">
                  <c:v>183.1699981689453</c:v>
                </c:pt>
                <c:pt idx="231">
                  <c:v>180.19000244140625</c:v>
                </c:pt>
                <c:pt idx="232">
                  <c:v>167.8699951171875</c:v>
                </c:pt>
                <c:pt idx="233">
                  <c:v>169.91000366210938</c:v>
                </c:pt>
                <c:pt idx="234">
                  <c:v>183.1999969482422</c:v>
                </c:pt>
                <c:pt idx="235">
                  <c:v>182.86000061035156</c:v>
                </c:pt>
                <c:pt idx="236">
                  <c:v>182.9199981689453</c:v>
                </c:pt>
                <c:pt idx="237">
                  <c:v>180.8300018310547</c:v>
                </c:pt>
                <c:pt idx="238">
                  <c:v>194.6999969482422</c:v>
                </c:pt>
                <c:pt idx="239">
                  <c:v>194.6999969482422</c:v>
                </c:pt>
                <c:pt idx="240">
                  <c:v>194.86000061035156</c:v>
                </c:pt>
                <c:pt idx="241">
                  <c:v>182.4499969482422</c:v>
                </c:pt>
                <c:pt idx="242">
                  <c:v>179.82000732421875</c:v>
                </c:pt>
                <c:pt idx="243">
                  <c:v>174.0399932861328</c:v>
                </c:pt>
                <c:pt idx="244">
                  <c:v>173.44000244140625</c:v>
                </c:pt>
                <c:pt idx="245">
                  <c:v>179.0500030517578</c:v>
                </c:pt>
                <c:pt idx="246">
                  <c:v>167.82000732421875</c:v>
                </c:pt>
                <c:pt idx="247">
                  <c:v>160.9499969482422</c:v>
                </c:pt>
                <c:pt idx="248">
                  <c:v>156.8000030517578</c:v>
                </c:pt>
                <c:pt idx="249">
                  <c:v>157.6699981689453</c:v>
                </c:pt>
                <c:pt idx="250">
                  <c:v>150.22999572753906</c:v>
                </c:pt>
                <c:pt idx="251">
                  <c:v>149.8699951171875</c:v>
                </c:pt>
                <c:pt idx="252">
                  <c:v>137.8000030517578</c:v>
                </c:pt>
                <c:pt idx="253">
                  <c:v>137.57000732421875</c:v>
                </c:pt>
                <c:pt idx="254">
                  <c:v>125.3499984741211</c:v>
                </c:pt>
                <c:pt idx="255">
                  <c:v>123.1500015258789</c:v>
                </c:pt>
                <c:pt idx="256">
                  <c:v>109.0999984741211</c:v>
                </c:pt>
                <c:pt idx="257">
                  <c:v>112.70999908447266</c:v>
                </c:pt>
                <c:pt idx="258">
                  <c:v>121.81999969482422</c:v>
                </c:pt>
                <c:pt idx="259">
                  <c:v>123.18000030517578</c:v>
                </c:pt>
                <c:pt idx="260">
                  <c:v>108.0999984741211</c:v>
                </c:pt>
                <c:pt idx="261">
                  <c:v>113.63999938964844</c:v>
                </c:pt>
                <c:pt idx="262">
                  <c:v>110.33999633789062</c:v>
                </c:pt>
                <c:pt idx="263">
                  <c:v>113.05999755859375</c:v>
                </c:pt>
                <c:pt idx="264">
                  <c:v>119.7699966430664</c:v>
                </c:pt>
                <c:pt idx="265">
                  <c:v>118.8499984741211</c:v>
                </c:pt>
                <c:pt idx="266">
                  <c:v>123.22000122070312</c:v>
                </c:pt>
                <c:pt idx="267">
                  <c:v>123.55999755859375</c:v>
                </c:pt>
                <c:pt idx="268">
                  <c:v>122.4000015258789</c:v>
                </c:pt>
                <c:pt idx="269">
                  <c:v>131.49000549316406</c:v>
                </c:pt>
                <c:pt idx="270">
                  <c:v>128.77999877929688</c:v>
                </c:pt>
                <c:pt idx="271">
                  <c:v>127.16999816894531</c:v>
                </c:pt>
                <c:pt idx="272">
                  <c:v>133.4199981689453</c:v>
                </c:pt>
                <c:pt idx="273">
                  <c:v>143.75</c:v>
                </c:pt>
                <c:pt idx="274">
                  <c:v>143.88999938964844</c:v>
                </c:pt>
                <c:pt idx="275">
                  <c:v>144.42999267578125</c:v>
                </c:pt>
                <c:pt idx="276">
                  <c:v>160.27000427246094</c:v>
                </c:pt>
                <c:pt idx="277">
                  <c:v>177.89999389648438</c:v>
                </c:pt>
                <c:pt idx="278">
                  <c:v>166.66000366210938</c:v>
                </c:pt>
                <c:pt idx="279">
                  <c:v>173.22000122070312</c:v>
                </c:pt>
                <c:pt idx="280">
                  <c:v>181.41000366210938</c:v>
                </c:pt>
                <c:pt idx="281">
                  <c:v>188.27000427246094</c:v>
                </c:pt>
                <c:pt idx="282">
                  <c:v>189.97999572753906</c:v>
                </c:pt>
                <c:pt idx="283">
                  <c:v>194.75999450683594</c:v>
                </c:pt>
                <c:pt idx="284">
                  <c:v>196.80999755859375</c:v>
                </c:pt>
                <c:pt idx="285">
                  <c:v>201.2899932861328</c:v>
                </c:pt>
                <c:pt idx="286">
                  <c:v>207.32000732421875</c:v>
                </c:pt>
                <c:pt idx="287">
                  <c:v>196.88999938964844</c:v>
                </c:pt>
                <c:pt idx="288">
                  <c:v>194.63999938964844</c:v>
                </c:pt>
                <c:pt idx="289">
                  <c:v>209.25</c:v>
                </c:pt>
                <c:pt idx="290">
                  <c:v>214.24000549316406</c:v>
                </c:pt>
                <c:pt idx="291">
                  <c:v>202.0399932861328</c:v>
                </c:pt>
                <c:pt idx="292">
                  <c:v>208.30999755859375</c:v>
                </c:pt>
                <c:pt idx="293">
                  <c:v>197.3699951171875</c:v>
                </c:pt>
                <c:pt idx="294">
                  <c:v>200.86000061035156</c:v>
                </c:pt>
                <c:pt idx="295">
                  <c:v>202.07000732421875</c:v>
                </c:pt>
                <c:pt idx="296">
                  <c:v>196.8800048828125</c:v>
                </c:pt>
                <c:pt idx="297">
                  <c:v>207.6300048828125</c:v>
                </c:pt>
                <c:pt idx="298">
                  <c:v>205.7100067138672</c:v>
                </c:pt>
                <c:pt idx="299">
                  <c:v>202.77000427246094</c:v>
                </c:pt>
                <c:pt idx="300">
                  <c:v>190.89999389648438</c:v>
                </c:pt>
                <c:pt idx="301">
                  <c:v>197.7899932861328</c:v>
                </c:pt>
                <c:pt idx="302">
                  <c:v>193.80999755859375</c:v>
                </c:pt>
                <c:pt idx="303">
                  <c:v>187.7100067138672</c:v>
                </c:pt>
                <c:pt idx="304">
                  <c:v>182.0</c:v>
                </c:pt>
                <c:pt idx="305">
                  <c:v>172.9199981689453</c:v>
                </c:pt>
                <c:pt idx="306">
                  <c:v>173.44000244140625</c:v>
                </c:pt>
                <c:pt idx="307">
                  <c:v>174.47999572753906</c:v>
                </c:pt>
                <c:pt idx="308">
                  <c:v>183.25999450683594</c:v>
                </c:pt>
                <c:pt idx="309">
                  <c:v>180.4499969482422</c:v>
                </c:pt>
                <c:pt idx="310">
                  <c:v>184.1300048828125</c:v>
                </c:pt>
                <c:pt idx="311">
                  <c:v>180.1300048828125</c:v>
                </c:pt>
                <c:pt idx="312">
                  <c:v>183.25</c:v>
                </c:pt>
                <c:pt idx="313">
                  <c:v>197.5800018310547</c:v>
                </c:pt>
                <c:pt idx="314">
                  <c:v>191.14999389648438</c:v>
                </c:pt>
                <c:pt idx="315">
                  <c:v>192.22000122070312</c:v>
                </c:pt>
                <c:pt idx="316">
                  <c:v>190.41000366210938</c:v>
                </c:pt>
                <c:pt idx="317">
                  <c:v>191.80999755859375</c:v>
                </c:pt>
                <c:pt idx="318">
                  <c:v>189.19000244140625</c:v>
                </c:pt>
                <c:pt idx="319">
                  <c:v>193.8800048828125</c:v>
                </c:pt>
                <c:pt idx="320">
                  <c:v>195.27999877929688</c:v>
                </c:pt>
                <c:pt idx="321">
                  <c:v>207.4600067138672</c:v>
                </c:pt>
                <c:pt idx="322">
                  <c:v>194.77000427246094</c:v>
                </c:pt>
                <c:pt idx="323">
                  <c:v>192.5800018310547</c:v>
                </c:pt>
                <c:pt idx="324">
                  <c:v>185.52000427246094</c:v>
                </c:pt>
                <c:pt idx="325">
                  <c:v>185.05999755859375</c:v>
                </c:pt>
                <c:pt idx="326">
                  <c:v>184.50999450683594</c:v>
                </c:pt>
                <c:pt idx="327">
                  <c:v>186.7899932861328</c:v>
                </c:pt>
                <c:pt idx="328">
                  <c:v>180.5399932861328</c:v>
                </c:pt>
                <c:pt idx="329">
                  <c:v>185.89999389648438</c:v>
                </c:pt>
                <c:pt idx="330">
                  <c:v>185.0</c:v>
                </c:pt>
                <c:pt idx="331">
                  <c:v>187.0399932861328</c:v>
                </c:pt>
                <c:pt idx="332">
                  <c:v>184.30999755859375</c:v>
                </c:pt>
                <c:pt idx="333">
                  <c:v>180.58999633789062</c:v>
                </c:pt>
                <c:pt idx="334">
                  <c:v>162.99000549316406</c:v>
                </c:pt>
                <c:pt idx="335">
                  <c:v>165.0800018310547</c:v>
                </c:pt>
                <c:pt idx="336">
                  <c:v>162.5500030517578</c:v>
                </c:pt>
                <c:pt idx="337">
                  <c:v>160.6699981689453</c:v>
                </c:pt>
                <c:pt idx="338">
                  <c:v>153.75</c:v>
                </c:pt>
                <c:pt idx="339">
                  <c:v>160.19000244140625</c:v>
                </c:pt>
                <c:pt idx="340">
                  <c:v>164.30999755859375</c:v>
                </c:pt>
                <c:pt idx="341">
                  <c:v>161.8300018310547</c:v>
                </c:pt>
                <c:pt idx="342">
                  <c:v>160.30999755859375</c:v>
                </c:pt>
                <c:pt idx="343">
                  <c:v>160.61000061035156</c:v>
                </c:pt>
                <c:pt idx="344">
                  <c:v>161.1999969482422</c:v>
                </c:pt>
                <c:pt idx="345">
                  <c:v>170.05999755859375</c:v>
                </c:pt>
                <c:pt idx="346">
                  <c:v>171.7899932861328</c:v>
                </c:pt>
                <c:pt idx="347">
                  <c:v>169.14999389648438</c:v>
                </c:pt>
                <c:pt idx="348">
                  <c:v>168.5399932861328</c:v>
                </c:pt>
                <c:pt idx="349">
                  <c:v>172.0800018310547</c:v>
                </c:pt>
                <c:pt idx="350">
                  <c:v>167.97999572753906</c:v>
                </c:pt>
                <c:pt idx="351">
                  <c:v>166.35000610351562</c:v>
                </c:pt>
                <c:pt idx="352">
                  <c:v>166.52000427246094</c:v>
                </c:pt>
                <c:pt idx="353">
                  <c:v>173.86000061035156</c:v>
                </c:pt>
                <c:pt idx="354">
                  <c:v>176.88999938964844</c:v>
                </c:pt>
                <c:pt idx="355">
                  <c:v>180.13999938964844</c:v>
                </c:pt>
                <c:pt idx="356">
                  <c:v>188.8699951171875</c:v>
                </c:pt>
                <c:pt idx="357">
                  <c:v>185.77000427246094</c:v>
                </c:pt>
                <c:pt idx="358">
                  <c:v>182.89999389648438</c:v>
                </c:pt>
                <c:pt idx="359">
                  <c:v>184.47000122070312</c:v>
                </c:pt>
                <c:pt idx="360">
                  <c:v>193.1699981689453</c:v>
                </c:pt>
                <c:pt idx="361">
                  <c:v>201.16000366210938</c:v>
                </c:pt>
                <c:pt idx="362">
                  <c:v>203.92999267578125</c:v>
                </c:pt>
                <c:pt idx="363">
                  <c:v>207.52000427246094</c:v>
                </c:pt>
                <c:pt idx="364">
                  <c:v>213.97000122070312</c:v>
                </c:pt>
                <c:pt idx="365">
                  <c:v>217.61000061035156</c:v>
                </c:pt>
                <c:pt idx="366">
                  <c:v>221.30999755859375</c:v>
                </c:pt>
                <c:pt idx="367">
                  <c:v>224.57000732421875</c:v>
                </c:pt>
                <c:pt idx="368">
                  <c:v>234.86000061035156</c:v>
                </c:pt>
                <c:pt idx="369">
                  <c:v>244.39999389648438</c:v>
                </c:pt>
                <c:pt idx="370">
                  <c:v>249.8300018310547</c:v>
                </c:pt>
                <c:pt idx="371">
                  <c:v>258.7099914550781</c:v>
                </c:pt>
                <c:pt idx="372">
                  <c:v>256.7900085449219</c:v>
                </c:pt>
                <c:pt idx="373">
                  <c:v>255.89999389648438</c:v>
                </c:pt>
                <c:pt idx="374">
                  <c:v>260.5400085449219</c:v>
                </c:pt>
                <c:pt idx="375">
                  <c:v>274.45001220703125</c:v>
                </c:pt>
                <c:pt idx="376">
                  <c:v>259.4599914550781</c:v>
                </c:pt>
                <c:pt idx="377">
                  <c:v>264.6099853515625</c:v>
                </c:pt>
                <c:pt idx="378">
                  <c:v>256.6000061035156</c:v>
                </c:pt>
                <c:pt idx="379">
                  <c:v>241.0500030517578</c:v>
                </c:pt>
                <c:pt idx="380">
                  <c:v>250.2100067138672</c:v>
                </c:pt>
                <c:pt idx="381">
                  <c:v>256.239990234375</c:v>
                </c:pt>
                <c:pt idx="382">
                  <c:v>257.5</c:v>
                </c:pt>
                <c:pt idx="383">
                  <c:v>261.7699890136719</c:v>
                </c:pt>
                <c:pt idx="384">
                  <c:v>279.82000732421875</c:v>
                </c:pt>
                <c:pt idx="385">
                  <c:v>282.4800109863281</c:v>
                </c:pt>
                <c:pt idx="386">
                  <c:v>276.5400085449219</c:v>
                </c:pt>
                <c:pt idx="387">
                  <c:v>274.42999267578125</c:v>
                </c:pt>
                <c:pt idx="388">
                  <c:v>269.6099853515625</c:v>
                </c:pt>
                <c:pt idx="389">
                  <c:v>269.7900085449219</c:v>
                </c:pt>
                <c:pt idx="390">
                  <c:v>271.989990234375</c:v>
                </c:pt>
                <c:pt idx="391">
                  <c:v>277.8999938964844</c:v>
                </c:pt>
                <c:pt idx="392">
                  <c:v>281.3800048828125</c:v>
                </c:pt>
                <c:pt idx="393">
                  <c:v>290.3800048828125</c:v>
                </c:pt>
                <c:pt idx="394">
                  <c:v>293.3399963378906</c:v>
                </c:pt>
                <c:pt idx="395">
                  <c:v>291.260009765625</c:v>
                </c:pt>
                <c:pt idx="396">
                  <c:v>262.8999938964844</c:v>
                </c:pt>
                <c:pt idx="397">
                  <c:v>260.0199890136719</c:v>
                </c:pt>
                <c:pt idx="398">
                  <c:v>269.05999755859375</c:v>
                </c:pt>
                <c:pt idx="399">
                  <c:v>265.2799987792969</c:v>
                </c:pt>
                <c:pt idx="400">
                  <c:v>264.3500061035156</c:v>
                </c:pt>
                <c:pt idx="401">
                  <c:v>255.7100067138672</c:v>
                </c:pt>
                <c:pt idx="402">
                  <c:v>266.44000244140625</c:v>
                </c:pt>
                <c:pt idx="403">
                  <c:v>267.42999267578125</c:v>
                </c:pt>
                <c:pt idx="404">
                  <c:v>261.07000732421875</c:v>
                </c:pt>
                <c:pt idx="405">
                  <c:v>254.11000061035156</c:v>
                </c:pt>
                <c:pt idx="406">
                  <c:v>259.32000732421875</c:v>
                </c:pt>
                <c:pt idx="407">
                  <c:v>253.86000061035156</c:v>
                </c:pt>
                <c:pt idx="408">
                  <c:v>251.4499969482422</c:v>
                </c:pt>
                <c:pt idx="409">
                  <c:v>249.6999969482422</c:v>
                </c:pt>
                <c:pt idx="410">
                  <c:v>242.19000244140625</c:v>
                </c:pt>
                <c:pt idx="411">
                  <c:v>245.33999633789062</c:v>
                </c:pt>
                <c:pt idx="412">
                  <c:v>242.64999389648438</c:v>
                </c:pt>
                <c:pt idx="413">
                  <c:v>239.75999450683594</c:v>
                </c:pt>
                <c:pt idx="414">
                  <c:v>232.9600067138672</c:v>
                </c:pt>
                <c:pt idx="415">
                  <c:v>225.60000610351562</c:v>
                </c:pt>
                <c:pt idx="416">
                  <c:v>219.22000122070312</c:v>
                </c:pt>
                <c:pt idx="417">
                  <c:v>215.49000549316406</c:v>
                </c:pt>
                <c:pt idx="418">
                  <c:v>231.27999877929688</c:v>
                </c:pt>
                <c:pt idx="419">
                  <c:v>233.19000244140625</c:v>
                </c:pt>
                <c:pt idx="420">
                  <c:v>236.86000061035156</c:v>
                </c:pt>
                <c:pt idx="421">
                  <c:v>230.0399932861328</c:v>
                </c:pt>
                <c:pt idx="422">
                  <c:v>238.58999633789062</c:v>
                </c:pt>
                <c:pt idx="423">
                  <c:v>238.82000732421875</c:v>
                </c:pt>
                <c:pt idx="424">
                  <c:v>257.17999267578125</c:v>
                </c:pt>
                <c:pt idx="425">
                  <c:v>256.8999938964844</c:v>
                </c:pt>
                <c:pt idx="426">
                  <c:v>258.0799865722656</c:v>
                </c:pt>
                <c:pt idx="427">
                  <c:v>245.00999450683594</c:v>
                </c:pt>
                <c:pt idx="428">
                  <c:v>256.489990234375</c:v>
                </c:pt>
                <c:pt idx="429">
                  <c:v>251.9199981689453</c:v>
                </c:pt>
                <c:pt idx="430">
                  <c:v>251.49000549316406</c:v>
                </c:pt>
                <c:pt idx="431">
                  <c:v>248.5</c:v>
                </c:pt>
                <c:pt idx="432">
                  <c:v>273.5799865722656</c:v>
                </c:pt>
                <c:pt idx="433">
                  <c:v>267.4800109863281</c:v>
                </c:pt>
                <c:pt idx="434">
                  <c:v>271.29998779296875</c:v>
                </c:pt>
                <c:pt idx="435">
                  <c:v>276.0400085449219</c:v>
                </c:pt>
                <c:pt idx="436">
                  <c:v>274.3900146484375</c:v>
                </c:pt>
                <c:pt idx="437">
                  <c:v>265.2799987792969</c:v>
                </c:pt>
                <c:pt idx="438">
                  <c:v>266.5</c:v>
                </c:pt>
                <c:pt idx="439">
                  <c:v>262.5899963378906</c:v>
                </c:pt>
                <c:pt idx="440">
                  <c:v>255.6999969482422</c:v>
                </c:pt>
                <c:pt idx="441">
                  <c:v>244.8800048828125</c:v>
                </c:pt>
                <c:pt idx="442">
                  <c:v>246.99000549316406</c:v>
                </c:pt>
                <c:pt idx="443">
                  <c:v>244.1199951171875</c:v>
                </c:pt>
                <c:pt idx="444">
                  <c:v>240.5</c:v>
                </c:pt>
                <c:pt idx="445">
                  <c:v>246.3800048828125</c:v>
                </c:pt>
                <c:pt idx="446">
                  <c:v>250.22000122070312</c:v>
                </c:pt>
                <c:pt idx="447">
                  <c:v>251.60000610351562</c:v>
                </c:pt>
                <c:pt idx="448">
                  <c:v>246.52999877929688</c:v>
                </c:pt>
                <c:pt idx="449">
                  <c:v>261.1600036621094</c:v>
                </c:pt>
                <c:pt idx="450">
                  <c:v>260.04998779296875</c:v>
                </c:pt>
                <c:pt idx="451">
                  <c:v>260.5299987792969</c:v>
                </c:pt>
                <c:pt idx="452">
                  <c:v>259.6700134277344</c:v>
                </c:pt>
                <c:pt idx="453">
                  <c:v>263.6199951171875</c:v>
                </c:pt>
                <c:pt idx="454">
                  <c:v>262.989990234375</c:v>
                </c:pt>
                <c:pt idx="455">
                  <c:v>258.8699951171875</c:v>
                </c:pt>
                <c:pt idx="456">
                  <c:v>251.1199951171875</c:v>
                </c:pt>
                <c:pt idx="457">
                  <c:v>253.9199981689453</c:v>
                </c:pt>
                <c:pt idx="458">
                  <c:v>254.85000610351562</c:v>
                </c:pt>
                <c:pt idx="459">
                  <c:v>242.67999267578125</c:v>
                </c:pt>
                <c:pt idx="460">
                  <c:v>220.11000061035156</c:v>
                </c:pt>
                <c:pt idx="461">
                  <c:v>211.99000549316406</c:v>
                </c:pt>
                <c:pt idx="462">
                  <c:v>212.0800018310547</c:v>
                </c:pt>
                <c:pt idx="463">
                  <c:v>216.52000427246094</c:v>
                </c:pt>
                <c:pt idx="464">
                  <c:v>212.4199981689453</c:v>
                </c:pt>
                <c:pt idx="465">
                  <c:v>205.75999450683594</c:v>
                </c:pt>
                <c:pt idx="466">
                  <c:v>207.3000030517578</c:v>
                </c:pt>
                <c:pt idx="467">
                  <c:v>197.36000061035156</c:v>
                </c:pt>
                <c:pt idx="468">
                  <c:v>200.83999633789062</c:v>
                </c:pt>
                <c:pt idx="469">
                  <c:v>205.66000366210938</c:v>
                </c:pt>
                <c:pt idx="470">
                  <c:v>218.50999450683594</c:v>
                </c:pt>
                <c:pt idx="471">
                  <c:v>219.9600067138672</c:v>
                </c:pt>
                <c:pt idx="472">
                  <c:v>219.27000427246094</c:v>
                </c:pt>
                <c:pt idx="473">
                  <c:v>222.17999267578125</c:v>
                </c:pt>
                <c:pt idx="474">
                  <c:v>222.11000061035156</c:v>
                </c:pt>
                <c:pt idx="475">
                  <c:v>209.97999572753906</c:v>
                </c:pt>
                <c:pt idx="476">
                  <c:v>214.64999389648438</c:v>
                </c:pt>
                <c:pt idx="477">
                  <c:v>223.7100067138672</c:v>
                </c:pt>
                <c:pt idx="478">
                  <c:v>237.41000366210938</c:v>
                </c:pt>
                <c:pt idx="479">
                  <c:v>242.83999633789062</c:v>
                </c:pt>
                <c:pt idx="480">
                  <c:v>233.58999633789062</c:v>
                </c:pt>
                <c:pt idx="481">
                  <c:v>234.3000030517578</c:v>
                </c:pt>
                <c:pt idx="482">
                  <c:v>235.60000610351562</c:v>
                </c:pt>
                <c:pt idx="483">
                  <c:v>241.1999969482422</c:v>
                </c:pt>
                <c:pt idx="484">
                  <c:v>234.2100067138672</c:v>
                </c:pt>
                <c:pt idx="485">
                  <c:v>235.4499969482422</c:v>
                </c:pt>
                <c:pt idx="486">
                  <c:v>236.0800018310547</c:v>
                </c:pt>
                <c:pt idx="487">
                  <c:v>246.72000122070312</c:v>
                </c:pt>
                <c:pt idx="488">
                  <c:v>244.13999938964844</c:v>
                </c:pt>
                <c:pt idx="489">
                  <c:v>240.0800018310547</c:v>
                </c:pt>
                <c:pt idx="490">
                  <c:v>238.8300018310547</c:v>
                </c:pt>
                <c:pt idx="491">
                  <c:v>235.5800018310547</c:v>
                </c:pt>
                <c:pt idx="492">
                  <c:v>238.72000122070312</c:v>
                </c:pt>
                <c:pt idx="493">
                  <c:v>239.3699951171875</c:v>
                </c:pt>
                <c:pt idx="494">
                  <c:v>242.63999938964844</c:v>
                </c:pt>
                <c:pt idx="495">
                  <c:v>243.83999633789062</c:v>
                </c:pt>
                <c:pt idx="496">
                  <c:v>239.74000549316406</c:v>
                </c:pt>
                <c:pt idx="497">
                  <c:v>237.00999450683594</c:v>
                </c:pt>
                <c:pt idx="498">
                  <c:v>239.2899932861328</c:v>
                </c:pt>
                <c:pt idx="499">
                  <c:v>251.0500030517578</c:v>
                </c:pt>
                <c:pt idx="500">
                  <c:v>253.5</c:v>
                </c:pt>
                <c:pt idx="501">
                  <c:v>252.0800018310547</c:v>
                </c:pt>
                <c:pt idx="502">
                  <c:v>257.2200012207031</c:v>
                </c:pt>
                <c:pt idx="503">
                  <c:v>247.13999938964844</c:v>
                </c:pt>
                <c:pt idx="504">
                  <c:v>254.5</c:v>
                </c:pt>
                <c:pt idx="505">
                  <c:v>252.5399932861328</c:v>
                </c:pt>
                <c:pt idx="506">
                  <c:v>256.6099853515625</c:v>
                </c:pt>
                <c:pt idx="507">
                  <c:v>261.44000244140625</c:v>
                </c:pt>
                <c:pt idx="508">
                  <c:v>253.17999267578125</c:v>
                </c:pt>
                <c:pt idx="509">
                  <c:v>248.47999572753906</c:v>
                </c:pt>
                <c:pt idx="510">
                  <c:v>248.4199981689453</c:v>
                </c:pt>
                <c:pt idx="511">
                  <c:v>238.4499969482422</c:v>
                </c:pt>
                <c:pt idx="512">
                  <c:v>237.92999267578125</c:v>
                </c:pt>
                <c:pt idx="513">
                  <c:v>237.49000549316406</c:v>
                </c:pt>
                <c:pt idx="514">
                  <c:v>240.4499969482422</c:v>
                </c:pt>
                <c:pt idx="515">
                  <c:v>234.9600067138672</c:v>
                </c:pt>
                <c:pt idx="516">
                  <c:v>233.94000244140625</c:v>
                </c:pt>
                <c:pt idx="517">
                  <c:v>227.22000122070312</c:v>
                </c:pt>
                <c:pt idx="518">
                  <c:v>218.88999938964844</c:v>
                </c:pt>
                <c:pt idx="519">
                  <c:v>219.91000366210938</c:v>
                </c:pt>
                <c:pt idx="520">
                  <c:v>215.5500030517578</c:v>
                </c:pt>
                <c:pt idx="521">
                  <c:v>211.8800048828125</c:v>
                </c:pt>
                <c:pt idx="522">
                  <c:v>212.19000244140625</c:v>
                </c:pt>
                <c:pt idx="523">
                  <c:v>208.8000030517578</c:v>
                </c:pt>
                <c:pt idx="524">
                  <c:v>209.13999938964844</c:v>
                </c:pt>
                <c:pt idx="525">
                  <c:v>207.8300018310547</c:v>
                </c:pt>
                <c:pt idx="526">
                  <c:v>182.6300048828125</c:v>
                </c:pt>
                <c:pt idx="527">
                  <c:v>183.25</c:v>
                </c:pt>
                <c:pt idx="528">
                  <c:v>190.92999267578125</c:v>
                </c:pt>
                <c:pt idx="529">
                  <c:v>191.58999633789062</c:v>
                </c:pt>
                <c:pt idx="530">
                  <c:v>187.2899932861328</c:v>
                </c:pt>
                <c:pt idx="531">
                  <c:v>188.86000061035156</c:v>
                </c:pt>
                <c:pt idx="532">
                  <c:v>187.91000366210938</c:v>
                </c:pt>
                <c:pt idx="533">
                  <c:v>181.05999755859375</c:v>
                </c:pt>
                <c:pt idx="534">
                  <c:v>185.10000610351562</c:v>
                </c:pt>
                <c:pt idx="535">
                  <c:v>187.5800018310547</c:v>
                </c:pt>
                <c:pt idx="536">
                  <c:v>189.55999755859375</c:v>
                </c:pt>
                <c:pt idx="537">
                  <c:v>193.57000732421875</c:v>
                </c:pt>
                <c:pt idx="538">
                  <c:v>188.1300048828125</c:v>
                </c:pt>
                <c:pt idx="539">
                  <c:v>184.02000427246094</c:v>
                </c:pt>
                <c:pt idx="540">
                  <c:v>188.7100067138672</c:v>
                </c:pt>
                <c:pt idx="541">
                  <c:v>200.4499969482422</c:v>
                </c:pt>
                <c:pt idx="542">
                  <c:v>199.9499969482422</c:v>
                </c:pt>
                <c:pt idx="543">
                  <c:v>193.75999450683594</c:v>
                </c:pt>
                <c:pt idx="544">
                  <c:v>194.77000427246094</c:v>
                </c:pt>
                <c:pt idx="545">
                  <c:v>197.41000366210938</c:v>
                </c:pt>
                <c:pt idx="546">
                  <c:v>191.97000122070312</c:v>
                </c:pt>
                <c:pt idx="547">
                  <c:v>199.39999389648438</c:v>
                </c:pt>
                <c:pt idx="548">
                  <c:v>199.72999572753906</c:v>
                </c:pt>
                <c:pt idx="549">
                  <c:v>202.0399932861328</c:v>
                </c:pt>
                <c:pt idx="550">
                  <c:v>201.8800048828125</c:v>
                </c:pt>
                <c:pt idx="551">
                  <c:v>202.63999938964844</c:v>
                </c:pt>
                <c:pt idx="552">
                  <c:v>188.13999938964844</c:v>
                </c:pt>
                <c:pt idx="553">
                  <c:v>180.74000549316406</c:v>
                </c:pt>
                <c:pt idx="554">
                  <c:v>176.5399932861328</c:v>
                </c:pt>
                <c:pt idx="555">
                  <c:v>178.64999389648438</c:v>
                </c:pt>
                <c:pt idx="556">
                  <c:v>175.33999633789062</c:v>
                </c:pt>
                <c:pt idx="557">
                  <c:v>177.77000427246094</c:v>
                </c:pt>
                <c:pt idx="558">
                  <c:v>177.5399932861328</c:v>
                </c:pt>
                <c:pt idx="559">
                  <c:v>169.47999572753906</c:v>
                </c:pt>
                <c:pt idx="560">
                  <c:v>162.5</c:v>
                </c:pt>
                <c:pt idx="561">
                  <c:v>163.57000732421875</c:v>
                </c:pt>
                <c:pt idx="562">
                  <c:v>173.8000030517578</c:v>
                </c:pt>
                <c:pt idx="563">
                  <c:v>171.32000732421875</c:v>
                </c:pt>
                <c:pt idx="564">
                  <c:v>175.66000366210938</c:v>
                </c:pt>
                <c:pt idx="565">
                  <c:v>172.82000732421875</c:v>
                </c:pt>
                <c:pt idx="566">
                  <c:v>170.8300018310547</c:v>
                </c:pt>
                <c:pt idx="567">
                  <c:v>172.6300048828125</c:v>
                </c:pt>
                <c:pt idx="568">
                  <c:v>177.6699981689453</c:v>
                </c:pt>
                <c:pt idx="569">
                  <c:v>179.8300018310547</c:v>
                </c:pt>
                <c:pt idx="570">
                  <c:v>175.7899932861328</c:v>
                </c:pt>
                <c:pt idx="571">
                  <c:v>175.22000122070312</c:v>
                </c:pt>
                <c:pt idx="572">
                  <c:v>166.6300048828125</c:v>
                </c:pt>
                <c:pt idx="573">
                  <c:v>168.3800048828125</c:v>
                </c:pt>
                <c:pt idx="574">
                  <c:v>171.11000061035156</c:v>
                </c:pt>
                <c:pt idx="575">
                  <c:v>164.89999389648438</c:v>
                </c:pt>
                <c:pt idx="576">
                  <c:v>172.97999572753906</c:v>
                </c:pt>
                <c:pt idx="577">
                  <c:v>176.8800048828125</c:v>
                </c:pt>
                <c:pt idx="578">
                  <c:v>171.75999450683594</c:v>
                </c:pt>
                <c:pt idx="579">
                  <c:v>174.60000610351562</c:v>
                </c:pt>
                <c:pt idx="580">
                  <c:v>171.0500030517578</c:v>
                </c:pt>
                <c:pt idx="581">
                  <c:v>161.47999572753906</c:v>
                </c:pt>
                <c:pt idx="582">
                  <c:v>157.11000061035156</c:v>
                </c:pt>
                <c:pt idx="583">
                  <c:v>155.4499969482422</c:v>
                </c:pt>
                <c:pt idx="584">
                  <c:v>149.92999267578125</c:v>
                </c:pt>
                <c:pt idx="585">
                  <c:v>147.0500030517578</c:v>
                </c:pt>
                <c:pt idx="586">
                  <c:v>142.0500030517578</c:v>
                </c:pt>
                <c:pt idx="587">
                  <c:v>144.67999267578125</c:v>
                </c:pt>
                <c:pt idx="588">
                  <c:v>162.1300048828125</c:v>
                </c:pt>
                <c:pt idx="589">
                  <c:v>170.17999267578125</c:v>
                </c:pt>
                <c:pt idx="590">
                  <c:v>168.2899932861328</c:v>
                </c:pt>
                <c:pt idx="591">
                  <c:v>194.0500030517578</c:v>
                </c:pt>
                <c:pt idx="592">
                  <c:v>183.27999877929688</c:v>
                </c:pt>
                <c:pt idx="593">
                  <c:v>179.99000549316406</c:v>
                </c:pt>
                <c:pt idx="594">
                  <c:v>180.00999450683594</c:v>
                </c:pt>
                <c:pt idx="595">
                  <c:v>181.19000244140625</c:v>
                </c:pt>
                <c:pt idx="596">
                  <c:v>184.75999450683594</c:v>
                </c:pt>
                <c:pt idx="597">
                  <c:v>177.80999755859375</c:v>
                </c:pt>
                <c:pt idx="598">
                  <c:v>174.72000122070312</c:v>
                </c:pt>
                <c:pt idx="599">
                  <c:v>171.97000122070312</c:v>
                </c:pt>
                <c:pt idx="600">
                  <c:v>168.47000122070312</c:v>
                </c:pt>
                <c:pt idx="601">
                  <c:v>171.88999938964844</c:v>
                </c:pt>
                <c:pt idx="602">
                  <c:v>177.5500030517578</c:v>
                </c:pt>
                <c:pt idx="603">
                  <c:v>173.99000549316406</c:v>
                </c:pt>
                <c:pt idx="604">
                  <c:v>174.83999633789062</c:v>
                </c:pt>
                <c:pt idx="605">
                  <c:v>177.4600067138672</c:v>
                </c:pt>
                <c:pt idx="606">
                  <c:v>174.9499969482422</c:v>
                </c:pt>
                <c:pt idx="607">
                  <c:v>186.60000610351562</c:v>
                </c:pt>
                <c:pt idx="608">
                  <c:v>180.11000061035156</c:v>
                </c:pt>
                <c:pt idx="609">
                  <c:v>173.74000549316406</c:v>
                </c:pt>
                <c:pt idx="610">
                  <c:v>179.24000549316406</c:v>
                </c:pt>
                <c:pt idx="611">
                  <c:v>176.75</c:v>
                </c:pt>
                <c:pt idx="612">
                  <c:v>176.19000244140625</c:v>
                </c:pt>
                <c:pt idx="613">
                  <c:v>178.7899932861328</c:v>
                </c:pt>
                <c:pt idx="614">
                  <c:v>178.0800018310547</c:v>
                </c:pt>
                <c:pt idx="615">
                  <c:v>176.2899932861328</c:v>
                </c:pt>
                <c:pt idx="616">
                  <c:v>174.77000427246094</c:v>
                </c:pt>
                <c:pt idx="617">
                  <c:v>175.0</c:v>
                </c:pt>
                <c:pt idx="618">
                  <c:v>177.94000244140625</c:v>
                </c:pt>
                <c:pt idx="619">
                  <c:v>177.47999572753906</c:v>
                </c:pt>
                <c:pt idx="620">
                  <c:v>173.7899932861328</c:v>
                </c:pt>
                <c:pt idx="621">
                  <c:v>170.66000366210938</c:v>
                </c:pt>
                <c:pt idx="622">
                  <c:v>177.2899932861328</c:v>
                </c:pt>
                <c:pt idx="623">
                  <c:v>182.47000122070312</c:v>
                </c:pt>
                <c:pt idx="624">
                  <c:v>178.00999450683594</c:v>
                </c:pt>
                <c:pt idx="625">
                  <c:v>187.44000244140625</c:v>
                </c:pt>
                <c:pt idx="626">
                  <c:v>184.86000061035156</c:v>
                </c:pt>
                <c:pt idx="627">
                  <c:v>181.57000732421875</c:v>
                </c:pt>
                <c:pt idx="628">
                  <c:v>183.00999450683594</c:v>
                </c:pt>
                <c:pt idx="629">
                  <c:v>182.5800018310547</c:v>
                </c:pt>
                <c:pt idx="630">
                  <c:v>187.35000610351562</c:v>
                </c:pt>
                <c:pt idx="631">
                  <c:v>196.3699951171875</c:v>
                </c:pt>
                <c:pt idx="632">
                  <c:v>197.4199981689453</c:v>
                </c:pt>
                <c:pt idx="633">
                  <c:v>197.8800048828125</c:v>
                </c:pt>
                <c:pt idx="634">
                  <c:v>209.86000061035156</c:v>
                </c:pt>
                <c:pt idx="635">
                  <c:v>231.25999450683594</c:v>
                </c:pt>
                <c:pt idx="636">
                  <c:v>246.38999938964844</c:v>
                </c:pt>
                <c:pt idx="637">
                  <c:v>251.52000427246094</c:v>
                </c:pt>
                <c:pt idx="638">
                  <c:v>252.94000244140625</c:v>
                </c:pt>
                <c:pt idx="639">
                  <c:v>262.3299865722656</c:v>
                </c:pt>
                <c:pt idx="640">
                  <c:v>263.260009765625</c:v>
                </c:pt>
                <c:pt idx="641">
                  <c:v>241.02999877929688</c:v>
                </c:pt>
                <c:pt idx="642">
                  <c:v>248.22999572753906</c:v>
                </c:pt>
                <c:pt idx="643">
                  <c:v>252.63999938964844</c:v>
                </c:pt>
                <c:pt idx="644">
                  <c:v>256.55999755859375</c:v>
                </c:pt>
                <c:pt idx="645">
                  <c:v>248.5</c:v>
                </c:pt>
                <c:pt idx="646">
                  <c:v>249.22999572753906</c:v>
                </c:pt>
                <c:pt idx="647">
                  <c:v>239.1999969482422</c:v>
                </c:pt>
                <c:pt idx="648">
                  <c:v>251.50999450683594</c:v>
                </c:pt>
                <c:pt idx="649">
                  <c:v>246.3800048828125</c:v>
                </c:pt>
                <c:pt idx="650">
                  <c:v>215.99000549316406</c:v>
                </c:pt>
                <c:pt idx="651">
                  <c:v>220.25</c:v>
                </c:pt>
                <c:pt idx="652">
                  <c:v>219.8000030517578</c:v>
                </c:pt>
                <c:pt idx="653">
                  <c:v>232.10000610351562</c:v>
                </c:pt>
                <c:pt idx="654">
                  <c:v>222.6199951171875</c:v>
                </c:pt>
                <c:pt idx="655">
                  <c:v>232.07000732421875</c:v>
                </c:pt>
                <c:pt idx="656">
                  <c:v>216.86000061035156</c:v>
                </c:pt>
                <c:pt idx="657">
                  <c:v>207.6699981689453</c:v>
                </c:pt>
                <c:pt idx="658">
                  <c:v>198.8800048828125</c:v>
                </c:pt>
                <c:pt idx="659">
                  <c:v>200.63999938964844</c:v>
                </c:pt>
                <c:pt idx="660">
                  <c:v>191.75999450683594</c:v>
                </c:pt>
                <c:pt idx="661">
                  <c:v>198.83999633789062</c:v>
                </c:pt>
                <c:pt idx="662">
                  <c:v>200.0</c:v>
                </c:pt>
                <c:pt idx="663">
                  <c:v>197.49000549316406</c:v>
                </c:pt>
                <c:pt idx="664">
                  <c:v>207.8300018310547</c:v>
                </c:pt>
                <c:pt idx="665">
                  <c:v>201.3800048828125</c:v>
                </c:pt>
                <c:pt idx="666">
                  <c:v>214.13999938964844</c:v>
                </c:pt>
                <c:pt idx="667">
                  <c:v>216.1199951171875</c:v>
                </c:pt>
                <c:pt idx="668">
                  <c:v>222.72000122070312</c:v>
                </c:pt>
                <c:pt idx="669">
                  <c:v>221.10000610351562</c:v>
                </c:pt>
                <c:pt idx="670">
                  <c:v>223.27000427246094</c:v>
                </c:pt>
                <c:pt idx="671">
                  <c:v>210.66000366210938</c:v>
                </c:pt>
                <c:pt idx="672">
                  <c:v>220.32000732421875</c:v>
                </c:pt>
                <c:pt idx="673">
                  <c:v>213.2100067138672</c:v>
                </c:pt>
                <c:pt idx="674">
                  <c:v>209.2100067138672</c:v>
                </c:pt>
                <c:pt idx="675">
                  <c:v>205.75</c:v>
                </c:pt>
                <c:pt idx="676">
                  <c:v>206.27999877929688</c:v>
                </c:pt>
                <c:pt idx="677">
                  <c:v>214.11000061035156</c:v>
                </c:pt>
                <c:pt idx="678">
                  <c:v>210.60000610351562</c:v>
                </c:pt>
                <c:pt idx="679">
                  <c:v>219.41000366210938</c:v>
                </c:pt>
                <c:pt idx="680">
                  <c:v>230.1699981689453</c:v>
                </c:pt>
                <c:pt idx="681">
                  <c:v>210.72999572753906</c:v>
                </c:pt>
                <c:pt idx="682">
                  <c:v>216.27000427246094</c:v>
                </c:pt>
                <c:pt idx="683">
                  <c:v>226.1699981689453</c:v>
                </c:pt>
                <c:pt idx="684">
                  <c:v>228.1300048828125</c:v>
                </c:pt>
                <c:pt idx="685">
                  <c:v>229.80999755859375</c:v>
                </c:pt>
                <c:pt idx="686">
                  <c:v>230.2899932861328</c:v>
                </c:pt>
                <c:pt idx="687">
                  <c:v>226.77999877929688</c:v>
                </c:pt>
                <c:pt idx="688">
                  <c:v>227.8699951171875</c:v>
                </c:pt>
                <c:pt idx="689">
                  <c:v>227.1999969482422</c:v>
                </c:pt>
                <c:pt idx="690">
                  <c:v>243.9199981689453</c:v>
                </c:pt>
                <c:pt idx="691">
                  <c:v>238.25</c:v>
                </c:pt>
                <c:pt idx="692">
                  <c:v>250.0</c:v>
                </c:pt>
                <c:pt idx="693">
                  <c:v>254.27000427246094</c:v>
                </c:pt>
                <c:pt idx="694">
                  <c:v>257.0199890136719</c:v>
                </c:pt>
                <c:pt idx="695">
                  <c:v>254.22000122070312</c:v>
                </c:pt>
                <c:pt idx="696">
                  <c:v>260.4599914550781</c:v>
                </c:pt>
                <c:pt idx="697">
                  <c:v>261.6300048828125</c:v>
                </c:pt>
                <c:pt idx="698">
                  <c:v>258.0199890136719</c:v>
                </c:pt>
                <c:pt idx="699">
                  <c:v>249.02000427246094</c:v>
                </c:pt>
                <c:pt idx="700">
                  <c:v>240.66000366210938</c:v>
                </c:pt>
                <c:pt idx="701">
                  <c:v>250.0800018310547</c:v>
                </c:pt>
                <c:pt idx="702">
                  <c:v>240.8300018310547</c:v>
                </c:pt>
                <c:pt idx="703">
                  <c:v>244.5</c:v>
                </c:pt>
                <c:pt idx="704">
                  <c:v>241.0500030517578</c:v>
                </c:pt>
                <c:pt idx="705">
                  <c:v>238.77000427246094</c:v>
                </c:pt>
                <c:pt idx="706">
                  <c:v>217.8000030517578</c:v>
                </c:pt>
                <c:pt idx="707">
                  <c:v>219.16000366210938</c:v>
                </c:pt>
                <c:pt idx="708">
                  <c:v>219.57000732421875</c:v>
                </c:pt>
                <c:pt idx="709">
                  <c:v>221.3300018310547</c:v>
                </c:pt>
                <c:pt idx="710">
                  <c:v>220.88999938964844</c:v>
                </c:pt>
                <c:pt idx="711">
                  <c:v>220.6999969482422</c:v>
                </c:pt>
                <c:pt idx="712">
                  <c:v>218.85000610351562</c:v>
                </c:pt>
                <c:pt idx="713">
                  <c:v>217.97000122070312</c:v>
                </c:pt>
                <c:pt idx="714">
                  <c:v>213.64999389648438</c:v>
                </c:pt>
                <c:pt idx="715">
                  <c:v>260.4800109863281</c:v>
                </c:pt>
                <c:pt idx="716">
                  <c:v>269.19000244140625</c:v>
                </c:pt>
                <c:pt idx="717">
                  <c:v>262.510009765625</c:v>
                </c:pt>
                <c:pt idx="718">
                  <c:v>259.5199890136719</c:v>
                </c:pt>
                <c:pt idx="719">
                  <c:v>257.54998779296875</c:v>
                </c:pt>
                <c:pt idx="720">
                  <c:v>249.85000610351562</c:v>
                </c:pt>
                <c:pt idx="721">
                  <c:v>248.97999572753906</c:v>
                </c:pt>
                <c:pt idx="722">
                  <c:v>242.83999633789062</c:v>
                </c:pt>
                <c:pt idx="723">
                  <c:v>251.44000244140625</c:v>
                </c:pt>
                <c:pt idx="724">
                  <c:v>288.5299987792969</c:v>
                </c:pt>
                <c:pt idx="725">
                  <c:v>296.9100036621094</c:v>
                </c:pt>
                <c:pt idx="726">
                  <c:v>321.2200012207031</c:v>
                </c:pt>
                <c:pt idx="727">
                  <c:v>350.0</c:v>
                </c:pt>
                <c:pt idx="728">
                  <c:v>328.489990234375</c:v>
                </c:pt>
                <c:pt idx="729">
                  <c:v>330.239990234375</c:v>
                </c:pt>
                <c:pt idx="730">
                  <c:v>311.17999267578125</c:v>
                </c:pt>
                <c:pt idx="731">
                  <c:v>320.7200012207031</c:v>
                </c:pt>
                <c:pt idx="732">
                  <c:v>338.739990234375</c:v>
                </c:pt>
                <c:pt idx="733">
                  <c:v>346.0</c:v>
                </c:pt>
                <c:pt idx="734">
                  <c:v>342.0299987792969</c:v>
                </c:pt>
                <c:pt idx="735">
                  <c:v>339.6400146484375</c:v>
                </c:pt>
                <c:pt idx="736">
                  <c:v>352.55999755859375</c:v>
                </c:pt>
                <c:pt idx="737">
                  <c:v>338.5899963378906</c:v>
                </c:pt>
                <c:pt idx="738">
                  <c:v>338.2300109863281</c:v>
                </c:pt>
                <c:pt idx="739">
                  <c:v>332.8900146484375</c:v>
                </c:pt>
                <c:pt idx="740">
                  <c:v>345.1600036621094</c:v>
                </c:pt>
                <c:pt idx="741">
                  <c:v>357.0899963378906</c:v>
                </c:pt>
                <c:pt idx="742">
                  <c:v>351.4200134277344</c:v>
                </c:pt>
                <c:pt idx="743">
                  <c:v>357.92999267578125</c:v>
                </c:pt>
                <c:pt idx="744">
                  <c:v>369.489990234375</c:v>
                </c:pt>
                <c:pt idx="745">
                  <c:v>389.2200012207031</c:v>
                </c:pt>
                <c:pt idx="746">
                  <c:v>389.7900085449219</c:v>
                </c:pt>
                <c:pt idx="747">
                  <c:v>400.989990234375</c:v>
                </c:pt>
                <c:pt idx="748">
                  <c:v>424.7699890136719</c:v>
                </c:pt>
                <c:pt idx="749">
                  <c:v>418.1000061035156</c:v>
                </c:pt>
                <c:pt idx="750">
                  <c:v>436.2300109863281</c:v>
                </c:pt>
                <c:pt idx="751">
                  <c:v>463.0199890136719</c:v>
                </c:pt>
                <c:pt idx="752">
                  <c:v>479.8599853515625</c:v>
                </c:pt>
                <c:pt idx="753">
                  <c:v>440.1300048828125</c:v>
                </c:pt>
                <c:pt idx="754">
                  <c:v>436.1700134277344</c:v>
                </c:pt>
                <c:pt idx="755">
                  <c:v>444.1199951171875</c:v>
                </c:pt>
              </c:numCache>
            </c:numRef>
          </c:val>
          <c:smooth/>
          <c:extLst>
            <c:ext xmlns:c16="http://schemas.microsoft.com/office/drawing/2014/chart" uri="{C3380CC4-5D6E-409C-BE32-E72D297353CC}">
              <c16:uniqueId val="{00000000-CA7C-471E-B9D3-47C6EC209516}"/>
            </c:ext>
          </c:extLst>
        </c:ser>
        <c:dLbls>
          <c:showLegendKey val="0"/>
          <c:showVal val="0"/>
          <c:showCatName val="0"/>
          <c:showSerName val="0"/>
          <c:showPercent val="0"/>
          <c:showBubbleSize val="0"/>
        </c:dLbls>
        <c:smooth val="0"/>
        <c:axId val="1001775743"/>
        <c:axId val="1001776223"/>
      </c:lineChart>
      <c:catAx>
        <c:axId val="1001775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6223"/>
        <c:crosses val="autoZero"/>
        <c:auto val="1"/>
        <c:lblAlgn val="ctr"/>
        <c:lblOffset val="100"/>
        <c:noMultiLvlLbl val="0"/>
      </c:catAx>
      <c:valAx>
        <c:axId val="10017762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57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baseline="0" dirty="0"/>
              <a:t>Operating revenue</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Sheet1!$A$2:$A$5</c:f>
              <c:strCache>
                <c:ptCount val="4"/>
                <c:pt idx="0">
                  <c:v>31/12/2020</c:v>
                </c:pt>
                <c:pt idx="1">
                  <c:v>31/12/2021</c:v>
                </c:pt>
                <c:pt idx="2">
                  <c:v>31/12/2022</c:v>
                </c:pt>
                <c:pt idx="3">
                  <c:v>31/12/2023</c:v>
                </c:pt>
              </c:strCache>
            </c:strRef>
          </c:cat>
          <c:val>
            <c:numRef>
              <c:f>Sheet1!$B$2:$B$5</c:f>
              <c:numCache>
                <c:formatCode>General</c:formatCode>
                <c:ptCount val="4"/>
                <c:pt idx="0">
                  <c:v>386.064</c:v>
                </c:pt>
                <c:pt idx="1">
                  <c:v>469.822</c:v>
                </c:pt>
                <c:pt idx="2">
                  <c:v>513.983</c:v>
                </c:pt>
                <c:pt idx="3">
                  <c:v>574.785</c:v>
                </c:pt>
              </c:numCache>
            </c:numRef>
          </c:val>
          <c:extLst>
            <c:ext xmlns:c16="http://schemas.microsoft.com/office/drawing/2014/chart" uri="{C3380CC4-5D6E-409C-BE32-E72D297353CC}">
              <c16:uniqueId val="{00000000-7158-4920-AB14-CD80E05704D3}"/>
            </c:ext>
          </c:extLst>
        </c:ser>
        <c:dLbls>
          <c:showLegendKey val="0"/>
          <c:showVal val="0"/>
          <c:showCatName val="0"/>
          <c:showSerName val="0"/>
          <c:showPercent val="0"/>
          <c:showBubbleSize val="0"/>
        </c:dLbls>
        <c:gapWidth val="219"/>
        <c:overlap val="-27"/>
        <c:axId val="867887487"/>
        <c:axId val="925846863"/>
      </c:barChart>
      <c:catAx>
        <c:axId val="867887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925846863"/>
        <c:crosses val="autoZero"/>
        <c:auto val="1"/>
        <c:lblAlgn val="ctr"/>
        <c:lblOffset val="100"/>
        <c:noMultiLvlLbl val="0"/>
      </c:catAx>
      <c:valAx>
        <c:axId val="9258468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678874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a:t>Gross profit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Sheet1!$A$2:$A$5</c:f>
              <c:strCache>
                <c:ptCount val="4"/>
                <c:pt idx="0">
                  <c:v>31/12/2020</c:v>
                </c:pt>
                <c:pt idx="1">
                  <c:v>31/12/2021</c:v>
                </c:pt>
                <c:pt idx="2">
                  <c:v>31/12/2022</c:v>
                </c:pt>
                <c:pt idx="3">
                  <c:v>31/12/2023</c:v>
                </c:pt>
              </c:strCache>
            </c:strRef>
          </c:cat>
          <c:val>
            <c:numRef>
              <c:f>Sheet1!$B$2:$B$5</c:f>
              <c:numCache>
                <c:formatCode>General</c:formatCode>
                <c:ptCount val="4"/>
                <c:pt idx="0">
                  <c:v>51.5</c:v>
                </c:pt>
                <c:pt idx="1">
                  <c:v>66.315</c:v>
                </c:pt>
                <c:pt idx="2">
                  <c:v>67.64</c:v>
                </c:pt>
                <c:pt idx="3">
                  <c:v>93.805</c:v>
                </c:pt>
              </c:numCache>
            </c:numRef>
          </c:val>
          <c:extLst>
            <c:ext xmlns:c16="http://schemas.microsoft.com/office/drawing/2014/chart" uri="{C3380CC4-5D6E-409C-BE32-E72D297353CC}">
              <c16:uniqueId val="{00000000-0AAD-46D8-A86F-4A2E4DF9CD74}"/>
            </c:ext>
          </c:extLst>
        </c:ser>
        <c:dLbls>
          <c:showLegendKey val="0"/>
          <c:showVal val="0"/>
          <c:showCatName val="0"/>
          <c:showSerName val="0"/>
          <c:showPercent val="0"/>
          <c:showBubbleSize val="0"/>
        </c:dLbls>
        <c:gapWidth val="219"/>
        <c:overlap val="-27"/>
        <c:axId val="877191375"/>
        <c:axId val="877192815"/>
      </c:barChart>
      <c:catAx>
        <c:axId val="8771913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2815"/>
        <c:crosses val="autoZero"/>
        <c:auto val="1"/>
        <c:lblAlgn val="ctr"/>
        <c:lblOffset val="100"/>
        <c:noMultiLvlLbl val="0"/>
      </c:catAx>
      <c:valAx>
        <c:axId val="877192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13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1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Stock</c:v>
                </c:pt>
              </c:strCache>
            </c:strRef>
          </c:tx>
          <c:spPr>
            <a:ln w="28575" cap="rnd">
              <a:solidFill>
                <a:schemeClr val="accent2"/>
              </a:solidFill>
              <a:round/>
            </a:ln>
            <a:effectLst/>
          </c:spPr>
          <c:marker>
            <c:symbol val="none"/>
          </c:marker>
          <c:cat>
            <c:numRef>
              <c:f>Sheet1!$A$2:$A$757</c:f>
              <c:numCache>
                <c:formatCode>yyyy\-mm\-dd</c:formatCode>
                <c:ptCount val="756"/>
                <c:pt idx="0">
                  <c:v>44550.0</c:v>
                </c:pt>
                <c:pt idx="1">
                  <c:v>44551.0</c:v>
                </c:pt>
                <c:pt idx="2">
                  <c:v>44552.0</c:v>
                </c:pt>
                <c:pt idx="3">
                  <c:v>44553.0</c:v>
                </c:pt>
                <c:pt idx="4">
                  <c:v>44557.0</c:v>
                </c:pt>
                <c:pt idx="5">
                  <c:v>44558.0</c:v>
                </c:pt>
                <c:pt idx="6">
                  <c:v>44559.0</c:v>
                </c:pt>
                <c:pt idx="7">
                  <c:v>44560.0</c:v>
                </c:pt>
                <c:pt idx="8">
                  <c:v>44561.0</c:v>
                </c:pt>
                <c:pt idx="9">
                  <c:v>44564.0</c:v>
                </c:pt>
                <c:pt idx="10">
                  <c:v>44565.0</c:v>
                </c:pt>
                <c:pt idx="11">
                  <c:v>44566.0</c:v>
                </c:pt>
                <c:pt idx="12">
                  <c:v>44567.0</c:v>
                </c:pt>
                <c:pt idx="13">
                  <c:v>44568.0</c:v>
                </c:pt>
                <c:pt idx="14">
                  <c:v>44571.0</c:v>
                </c:pt>
                <c:pt idx="15">
                  <c:v>44572.0</c:v>
                </c:pt>
                <c:pt idx="16">
                  <c:v>44573.0</c:v>
                </c:pt>
                <c:pt idx="17">
                  <c:v>44574.0</c:v>
                </c:pt>
                <c:pt idx="18">
                  <c:v>44575.0</c:v>
                </c:pt>
                <c:pt idx="19">
                  <c:v>44579.0</c:v>
                </c:pt>
                <c:pt idx="20">
                  <c:v>44580.0</c:v>
                </c:pt>
                <c:pt idx="21">
                  <c:v>44581.0</c:v>
                </c:pt>
                <c:pt idx="22">
                  <c:v>44582.0</c:v>
                </c:pt>
                <c:pt idx="23">
                  <c:v>44585.0</c:v>
                </c:pt>
                <c:pt idx="24">
                  <c:v>44586.0</c:v>
                </c:pt>
                <c:pt idx="25">
                  <c:v>44587.0</c:v>
                </c:pt>
                <c:pt idx="26">
                  <c:v>44588.0</c:v>
                </c:pt>
                <c:pt idx="27">
                  <c:v>44589.0</c:v>
                </c:pt>
                <c:pt idx="28">
                  <c:v>44592.0</c:v>
                </c:pt>
                <c:pt idx="29">
                  <c:v>44593.0</c:v>
                </c:pt>
                <c:pt idx="30">
                  <c:v>44594.0</c:v>
                </c:pt>
                <c:pt idx="31">
                  <c:v>44595.0</c:v>
                </c:pt>
                <c:pt idx="32">
                  <c:v>44596.0</c:v>
                </c:pt>
                <c:pt idx="33">
                  <c:v>44599.0</c:v>
                </c:pt>
                <c:pt idx="34">
                  <c:v>44600.0</c:v>
                </c:pt>
                <c:pt idx="35">
                  <c:v>44601.0</c:v>
                </c:pt>
                <c:pt idx="36">
                  <c:v>44602.0</c:v>
                </c:pt>
                <c:pt idx="37">
                  <c:v>44603.0</c:v>
                </c:pt>
                <c:pt idx="38">
                  <c:v>44606.0</c:v>
                </c:pt>
                <c:pt idx="39">
                  <c:v>44607.0</c:v>
                </c:pt>
                <c:pt idx="40">
                  <c:v>44608.0</c:v>
                </c:pt>
                <c:pt idx="41">
                  <c:v>44609.0</c:v>
                </c:pt>
                <c:pt idx="42">
                  <c:v>44610.0</c:v>
                </c:pt>
                <c:pt idx="43">
                  <c:v>44614.0</c:v>
                </c:pt>
                <c:pt idx="44">
                  <c:v>44615.0</c:v>
                </c:pt>
                <c:pt idx="45">
                  <c:v>44616.0</c:v>
                </c:pt>
                <c:pt idx="46">
                  <c:v>44617.0</c:v>
                </c:pt>
                <c:pt idx="47">
                  <c:v>44620.0</c:v>
                </c:pt>
                <c:pt idx="48">
                  <c:v>44621.0</c:v>
                </c:pt>
                <c:pt idx="49">
                  <c:v>44622.0</c:v>
                </c:pt>
                <c:pt idx="50">
                  <c:v>44623.0</c:v>
                </c:pt>
                <c:pt idx="51">
                  <c:v>44624.0</c:v>
                </c:pt>
                <c:pt idx="52">
                  <c:v>44627.0</c:v>
                </c:pt>
                <c:pt idx="53">
                  <c:v>44628.0</c:v>
                </c:pt>
                <c:pt idx="54">
                  <c:v>44629.0</c:v>
                </c:pt>
                <c:pt idx="55">
                  <c:v>44630.0</c:v>
                </c:pt>
                <c:pt idx="56">
                  <c:v>44631.0</c:v>
                </c:pt>
                <c:pt idx="57">
                  <c:v>44634.0</c:v>
                </c:pt>
                <c:pt idx="58">
                  <c:v>44635.0</c:v>
                </c:pt>
                <c:pt idx="59">
                  <c:v>44636.0</c:v>
                </c:pt>
                <c:pt idx="60">
                  <c:v>44637.0</c:v>
                </c:pt>
                <c:pt idx="61">
                  <c:v>44638.0</c:v>
                </c:pt>
                <c:pt idx="62">
                  <c:v>44641.0</c:v>
                </c:pt>
                <c:pt idx="63">
                  <c:v>44642.0</c:v>
                </c:pt>
                <c:pt idx="64">
                  <c:v>44643.0</c:v>
                </c:pt>
                <c:pt idx="65">
                  <c:v>44644.0</c:v>
                </c:pt>
                <c:pt idx="66">
                  <c:v>44645.0</c:v>
                </c:pt>
                <c:pt idx="67">
                  <c:v>44648.0</c:v>
                </c:pt>
                <c:pt idx="68">
                  <c:v>44649.0</c:v>
                </c:pt>
                <c:pt idx="69">
                  <c:v>44650.0</c:v>
                </c:pt>
                <c:pt idx="70">
                  <c:v>44651.0</c:v>
                </c:pt>
                <c:pt idx="71">
                  <c:v>44652.0</c:v>
                </c:pt>
                <c:pt idx="72">
                  <c:v>44655.0</c:v>
                </c:pt>
                <c:pt idx="73">
                  <c:v>44656.0</c:v>
                </c:pt>
                <c:pt idx="74">
                  <c:v>44657.0</c:v>
                </c:pt>
                <c:pt idx="75">
                  <c:v>44658.0</c:v>
                </c:pt>
                <c:pt idx="76">
                  <c:v>44659.0</c:v>
                </c:pt>
                <c:pt idx="77">
                  <c:v>44662.0</c:v>
                </c:pt>
                <c:pt idx="78">
                  <c:v>44663.0</c:v>
                </c:pt>
                <c:pt idx="79">
                  <c:v>44664.0</c:v>
                </c:pt>
                <c:pt idx="80">
                  <c:v>44665.0</c:v>
                </c:pt>
                <c:pt idx="81">
                  <c:v>44669.0</c:v>
                </c:pt>
                <c:pt idx="82">
                  <c:v>44670.0</c:v>
                </c:pt>
                <c:pt idx="83">
                  <c:v>44671.0</c:v>
                </c:pt>
                <c:pt idx="84">
                  <c:v>44672.0</c:v>
                </c:pt>
                <c:pt idx="85">
                  <c:v>44673.0</c:v>
                </c:pt>
                <c:pt idx="86">
                  <c:v>44676.0</c:v>
                </c:pt>
                <c:pt idx="87">
                  <c:v>44677.0</c:v>
                </c:pt>
                <c:pt idx="88">
                  <c:v>44678.0</c:v>
                </c:pt>
                <c:pt idx="89">
                  <c:v>44679.0</c:v>
                </c:pt>
                <c:pt idx="90">
                  <c:v>44680.0</c:v>
                </c:pt>
                <c:pt idx="91">
                  <c:v>44683.0</c:v>
                </c:pt>
                <c:pt idx="92">
                  <c:v>44684.0</c:v>
                </c:pt>
                <c:pt idx="93">
                  <c:v>44685.0</c:v>
                </c:pt>
                <c:pt idx="94">
                  <c:v>44686.0</c:v>
                </c:pt>
                <c:pt idx="95">
                  <c:v>44687.0</c:v>
                </c:pt>
                <c:pt idx="96">
                  <c:v>44690.0</c:v>
                </c:pt>
                <c:pt idx="97">
                  <c:v>44691.0</c:v>
                </c:pt>
                <c:pt idx="98">
                  <c:v>44692.0</c:v>
                </c:pt>
                <c:pt idx="99">
                  <c:v>44693.0</c:v>
                </c:pt>
                <c:pt idx="100">
                  <c:v>44694.0</c:v>
                </c:pt>
                <c:pt idx="101">
                  <c:v>44697.0</c:v>
                </c:pt>
                <c:pt idx="102">
                  <c:v>44698.0</c:v>
                </c:pt>
                <c:pt idx="103">
                  <c:v>44699.0</c:v>
                </c:pt>
                <c:pt idx="104">
                  <c:v>44700.0</c:v>
                </c:pt>
                <c:pt idx="105">
                  <c:v>44701.0</c:v>
                </c:pt>
                <c:pt idx="106">
                  <c:v>44704.0</c:v>
                </c:pt>
                <c:pt idx="107">
                  <c:v>44705.0</c:v>
                </c:pt>
                <c:pt idx="108">
                  <c:v>44706.0</c:v>
                </c:pt>
                <c:pt idx="109">
                  <c:v>44707.0</c:v>
                </c:pt>
                <c:pt idx="110">
                  <c:v>44708.0</c:v>
                </c:pt>
                <c:pt idx="111">
                  <c:v>44712.0</c:v>
                </c:pt>
                <c:pt idx="112">
                  <c:v>44713.0</c:v>
                </c:pt>
                <c:pt idx="113">
                  <c:v>44714.0</c:v>
                </c:pt>
                <c:pt idx="114">
                  <c:v>44715.0</c:v>
                </c:pt>
                <c:pt idx="115">
                  <c:v>44718.0</c:v>
                </c:pt>
                <c:pt idx="116">
                  <c:v>44719.0</c:v>
                </c:pt>
                <c:pt idx="117">
                  <c:v>44720.0</c:v>
                </c:pt>
                <c:pt idx="118">
                  <c:v>44721.0</c:v>
                </c:pt>
                <c:pt idx="119">
                  <c:v>44722.0</c:v>
                </c:pt>
                <c:pt idx="120">
                  <c:v>44725.0</c:v>
                </c:pt>
                <c:pt idx="121">
                  <c:v>44726.0</c:v>
                </c:pt>
                <c:pt idx="122">
                  <c:v>44727.0</c:v>
                </c:pt>
                <c:pt idx="123">
                  <c:v>44728.0</c:v>
                </c:pt>
                <c:pt idx="124">
                  <c:v>44729.0</c:v>
                </c:pt>
                <c:pt idx="125">
                  <c:v>44733.0</c:v>
                </c:pt>
                <c:pt idx="126">
                  <c:v>44734.0</c:v>
                </c:pt>
                <c:pt idx="127">
                  <c:v>44735.0</c:v>
                </c:pt>
                <c:pt idx="128">
                  <c:v>44736.0</c:v>
                </c:pt>
                <c:pt idx="129">
                  <c:v>44739.0</c:v>
                </c:pt>
                <c:pt idx="130">
                  <c:v>44740.0</c:v>
                </c:pt>
                <c:pt idx="131">
                  <c:v>44741.0</c:v>
                </c:pt>
                <c:pt idx="132">
                  <c:v>44742.0</c:v>
                </c:pt>
                <c:pt idx="133">
                  <c:v>44743.0</c:v>
                </c:pt>
                <c:pt idx="134">
                  <c:v>44747.0</c:v>
                </c:pt>
                <c:pt idx="135">
                  <c:v>44748.0</c:v>
                </c:pt>
                <c:pt idx="136">
                  <c:v>44749.0</c:v>
                </c:pt>
                <c:pt idx="137">
                  <c:v>44750.0</c:v>
                </c:pt>
                <c:pt idx="138">
                  <c:v>44753.0</c:v>
                </c:pt>
                <c:pt idx="139">
                  <c:v>44754.0</c:v>
                </c:pt>
                <c:pt idx="140">
                  <c:v>44755.0</c:v>
                </c:pt>
                <c:pt idx="141">
                  <c:v>44756.0</c:v>
                </c:pt>
                <c:pt idx="142">
                  <c:v>44757.0</c:v>
                </c:pt>
                <c:pt idx="143">
                  <c:v>44760.0</c:v>
                </c:pt>
                <c:pt idx="144">
                  <c:v>44761.0</c:v>
                </c:pt>
                <c:pt idx="145">
                  <c:v>44762.0</c:v>
                </c:pt>
                <c:pt idx="146">
                  <c:v>44763.0</c:v>
                </c:pt>
                <c:pt idx="147">
                  <c:v>44764.0</c:v>
                </c:pt>
                <c:pt idx="148">
                  <c:v>44767.0</c:v>
                </c:pt>
                <c:pt idx="149">
                  <c:v>44768.0</c:v>
                </c:pt>
                <c:pt idx="150">
                  <c:v>44769.0</c:v>
                </c:pt>
                <c:pt idx="151">
                  <c:v>44770.0</c:v>
                </c:pt>
                <c:pt idx="152">
                  <c:v>44771.0</c:v>
                </c:pt>
                <c:pt idx="153">
                  <c:v>44774.0</c:v>
                </c:pt>
                <c:pt idx="154">
                  <c:v>44775.0</c:v>
                </c:pt>
                <c:pt idx="155">
                  <c:v>44776.0</c:v>
                </c:pt>
                <c:pt idx="156">
                  <c:v>44777.0</c:v>
                </c:pt>
                <c:pt idx="157">
                  <c:v>44778.0</c:v>
                </c:pt>
                <c:pt idx="158">
                  <c:v>44781.0</c:v>
                </c:pt>
                <c:pt idx="159">
                  <c:v>44782.0</c:v>
                </c:pt>
                <c:pt idx="160">
                  <c:v>44783.0</c:v>
                </c:pt>
                <c:pt idx="161">
                  <c:v>44784.0</c:v>
                </c:pt>
                <c:pt idx="162">
                  <c:v>44785.0</c:v>
                </c:pt>
                <c:pt idx="163">
                  <c:v>44788.0</c:v>
                </c:pt>
                <c:pt idx="164">
                  <c:v>44789.0</c:v>
                </c:pt>
                <c:pt idx="165">
                  <c:v>44790.0</c:v>
                </c:pt>
                <c:pt idx="166">
                  <c:v>44791.0</c:v>
                </c:pt>
                <c:pt idx="167">
                  <c:v>44792.0</c:v>
                </c:pt>
                <c:pt idx="168">
                  <c:v>44795.0</c:v>
                </c:pt>
                <c:pt idx="169">
                  <c:v>44796.0</c:v>
                </c:pt>
                <c:pt idx="170">
                  <c:v>44797.0</c:v>
                </c:pt>
                <c:pt idx="171">
                  <c:v>44798.0</c:v>
                </c:pt>
                <c:pt idx="172">
                  <c:v>44799.0</c:v>
                </c:pt>
                <c:pt idx="173">
                  <c:v>44802.0</c:v>
                </c:pt>
                <c:pt idx="174">
                  <c:v>44803.0</c:v>
                </c:pt>
                <c:pt idx="175">
                  <c:v>44804.0</c:v>
                </c:pt>
                <c:pt idx="176">
                  <c:v>44805.0</c:v>
                </c:pt>
                <c:pt idx="177">
                  <c:v>44806.0</c:v>
                </c:pt>
                <c:pt idx="178">
                  <c:v>44810.0</c:v>
                </c:pt>
                <c:pt idx="179">
                  <c:v>44811.0</c:v>
                </c:pt>
                <c:pt idx="180">
                  <c:v>44812.0</c:v>
                </c:pt>
                <c:pt idx="181">
                  <c:v>44813.0</c:v>
                </c:pt>
                <c:pt idx="182">
                  <c:v>44816.0</c:v>
                </c:pt>
                <c:pt idx="183">
                  <c:v>44817.0</c:v>
                </c:pt>
                <c:pt idx="184">
                  <c:v>44818.0</c:v>
                </c:pt>
                <c:pt idx="185">
                  <c:v>44819.0</c:v>
                </c:pt>
                <c:pt idx="186">
                  <c:v>44820.0</c:v>
                </c:pt>
                <c:pt idx="187">
                  <c:v>44823.0</c:v>
                </c:pt>
                <c:pt idx="188">
                  <c:v>44824.0</c:v>
                </c:pt>
                <c:pt idx="189">
                  <c:v>44825.0</c:v>
                </c:pt>
                <c:pt idx="190">
                  <c:v>44826.0</c:v>
                </c:pt>
                <c:pt idx="191">
                  <c:v>44827.0</c:v>
                </c:pt>
                <c:pt idx="192">
                  <c:v>44830.0</c:v>
                </c:pt>
                <c:pt idx="193">
                  <c:v>44831.0</c:v>
                </c:pt>
                <c:pt idx="194">
                  <c:v>44832.0</c:v>
                </c:pt>
                <c:pt idx="195">
                  <c:v>44833.0</c:v>
                </c:pt>
                <c:pt idx="196">
                  <c:v>44834.0</c:v>
                </c:pt>
                <c:pt idx="197">
                  <c:v>44837.0</c:v>
                </c:pt>
                <c:pt idx="198">
                  <c:v>44838.0</c:v>
                </c:pt>
                <c:pt idx="199">
                  <c:v>44839.0</c:v>
                </c:pt>
                <c:pt idx="200">
                  <c:v>44840.0</c:v>
                </c:pt>
                <c:pt idx="201">
                  <c:v>44841.0</c:v>
                </c:pt>
                <c:pt idx="202">
                  <c:v>44844.0</c:v>
                </c:pt>
                <c:pt idx="203">
                  <c:v>44845.0</c:v>
                </c:pt>
                <c:pt idx="204">
                  <c:v>44846.0</c:v>
                </c:pt>
                <c:pt idx="205">
                  <c:v>44847.0</c:v>
                </c:pt>
                <c:pt idx="206">
                  <c:v>44848.0</c:v>
                </c:pt>
                <c:pt idx="207">
                  <c:v>44851.0</c:v>
                </c:pt>
                <c:pt idx="208">
                  <c:v>44852.0</c:v>
                </c:pt>
                <c:pt idx="209">
                  <c:v>44853.0</c:v>
                </c:pt>
                <c:pt idx="210">
                  <c:v>44854.0</c:v>
                </c:pt>
                <c:pt idx="211">
                  <c:v>44855.0</c:v>
                </c:pt>
                <c:pt idx="212">
                  <c:v>44858.0</c:v>
                </c:pt>
                <c:pt idx="213">
                  <c:v>44859.0</c:v>
                </c:pt>
                <c:pt idx="214">
                  <c:v>44860.0</c:v>
                </c:pt>
                <c:pt idx="215">
                  <c:v>44861.0</c:v>
                </c:pt>
                <c:pt idx="216">
                  <c:v>44862.0</c:v>
                </c:pt>
                <c:pt idx="217">
                  <c:v>44865.0</c:v>
                </c:pt>
                <c:pt idx="218">
                  <c:v>44866.0</c:v>
                </c:pt>
                <c:pt idx="219">
                  <c:v>44867.0</c:v>
                </c:pt>
                <c:pt idx="220">
                  <c:v>44868.0</c:v>
                </c:pt>
                <c:pt idx="221">
                  <c:v>44869.0</c:v>
                </c:pt>
                <c:pt idx="222">
                  <c:v>44872.0</c:v>
                </c:pt>
                <c:pt idx="223">
                  <c:v>44873.0</c:v>
                </c:pt>
                <c:pt idx="224">
                  <c:v>44874.0</c:v>
                </c:pt>
                <c:pt idx="225">
                  <c:v>44875.0</c:v>
                </c:pt>
                <c:pt idx="226">
                  <c:v>44876.0</c:v>
                </c:pt>
                <c:pt idx="227">
                  <c:v>44879.0</c:v>
                </c:pt>
                <c:pt idx="228">
                  <c:v>44880.0</c:v>
                </c:pt>
                <c:pt idx="229">
                  <c:v>44881.0</c:v>
                </c:pt>
                <c:pt idx="230">
                  <c:v>44882.0</c:v>
                </c:pt>
                <c:pt idx="231">
                  <c:v>44883.0</c:v>
                </c:pt>
                <c:pt idx="232">
                  <c:v>44886.0</c:v>
                </c:pt>
                <c:pt idx="233">
                  <c:v>44887.0</c:v>
                </c:pt>
                <c:pt idx="234">
                  <c:v>44888.0</c:v>
                </c:pt>
                <c:pt idx="235">
                  <c:v>44890.0</c:v>
                </c:pt>
                <c:pt idx="236">
                  <c:v>44893.0</c:v>
                </c:pt>
                <c:pt idx="237">
                  <c:v>44894.0</c:v>
                </c:pt>
                <c:pt idx="238">
                  <c:v>44895.0</c:v>
                </c:pt>
                <c:pt idx="239">
                  <c:v>44896.0</c:v>
                </c:pt>
                <c:pt idx="240">
                  <c:v>44897.0</c:v>
                </c:pt>
                <c:pt idx="241">
                  <c:v>44900.0</c:v>
                </c:pt>
                <c:pt idx="242">
                  <c:v>44901.0</c:v>
                </c:pt>
                <c:pt idx="243">
                  <c:v>44902.0</c:v>
                </c:pt>
                <c:pt idx="244">
                  <c:v>44903.0</c:v>
                </c:pt>
                <c:pt idx="245">
                  <c:v>44904.0</c:v>
                </c:pt>
                <c:pt idx="246">
                  <c:v>44907.0</c:v>
                </c:pt>
                <c:pt idx="247">
                  <c:v>44908.0</c:v>
                </c:pt>
                <c:pt idx="248">
                  <c:v>44909.0</c:v>
                </c:pt>
                <c:pt idx="249">
                  <c:v>44910.0</c:v>
                </c:pt>
                <c:pt idx="250">
                  <c:v>44911.0</c:v>
                </c:pt>
                <c:pt idx="251">
                  <c:v>44914.0</c:v>
                </c:pt>
                <c:pt idx="252">
                  <c:v>44915.0</c:v>
                </c:pt>
                <c:pt idx="253">
                  <c:v>44916.0</c:v>
                </c:pt>
                <c:pt idx="254">
                  <c:v>44917.0</c:v>
                </c:pt>
                <c:pt idx="255">
                  <c:v>44918.0</c:v>
                </c:pt>
                <c:pt idx="256">
                  <c:v>44922.0</c:v>
                </c:pt>
                <c:pt idx="257">
                  <c:v>44923.0</c:v>
                </c:pt>
                <c:pt idx="258">
                  <c:v>44924.0</c:v>
                </c:pt>
                <c:pt idx="259">
                  <c:v>44925.0</c:v>
                </c:pt>
                <c:pt idx="260">
                  <c:v>44929.0</c:v>
                </c:pt>
                <c:pt idx="261">
                  <c:v>44930.0</c:v>
                </c:pt>
                <c:pt idx="262">
                  <c:v>44931.0</c:v>
                </c:pt>
                <c:pt idx="263">
                  <c:v>44932.0</c:v>
                </c:pt>
                <c:pt idx="264">
                  <c:v>44935.0</c:v>
                </c:pt>
                <c:pt idx="265">
                  <c:v>44936.0</c:v>
                </c:pt>
                <c:pt idx="266">
                  <c:v>44937.0</c:v>
                </c:pt>
                <c:pt idx="267">
                  <c:v>44938.0</c:v>
                </c:pt>
                <c:pt idx="268">
                  <c:v>44939.0</c:v>
                </c:pt>
                <c:pt idx="269">
                  <c:v>44943.0</c:v>
                </c:pt>
                <c:pt idx="270">
                  <c:v>44944.0</c:v>
                </c:pt>
                <c:pt idx="271">
                  <c:v>44945.0</c:v>
                </c:pt>
                <c:pt idx="272">
                  <c:v>44946.0</c:v>
                </c:pt>
                <c:pt idx="273">
                  <c:v>44949.0</c:v>
                </c:pt>
                <c:pt idx="274">
                  <c:v>44950.0</c:v>
                </c:pt>
                <c:pt idx="275">
                  <c:v>44951.0</c:v>
                </c:pt>
                <c:pt idx="276">
                  <c:v>44952.0</c:v>
                </c:pt>
                <c:pt idx="277">
                  <c:v>44953.0</c:v>
                </c:pt>
                <c:pt idx="278">
                  <c:v>44956.0</c:v>
                </c:pt>
                <c:pt idx="279">
                  <c:v>44957.0</c:v>
                </c:pt>
                <c:pt idx="280">
                  <c:v>44958.0</c:v>
                </c:pt>
                <c:pt idx="281">
                  <c:v>44959.0</c:v>
                </c:pt>
                <c:pt idx="282">
                  <c:v>44960.0</c:v>
                </c:pt>
                <c:pt idx="283">
                  <c:v>44963.0</c:v>
                </c:pt>
                <c:pt idx="284">
                  <c:v>44964.0</c:v>
                </c:pt>
                <c:pt idx="285">
                  <c:v>44965.0</c:v>
                </c:pt>
                <c:pt idx="286">
                  <c:v>44966.0</c:v>
                </c:pt>
                <c:pt idx="287">
                  <c:v>44967.0</c:v>
                </c:pt>
                <c:pt idx="288">
                  <c:v>44970.0</c:v>
                </c:pt>
                <c:pt idx="289">
                  <c:v>44971.0</c:v>
                </c:pt>
                <c:pt idx="290">
                  <c:v>44972.0</c:v>
                </c:pt>
                <c:pt idx="291">
                  <c:v>44973.0</c:v>
                </c:pt>
                <c:pt idx="292">
                  <c:v>44974.0</c:v>
                </c:pt>
                <c:pt idx="293">
                  <c:v>44978.0</c:v>
                </c:pt>
                <c:pt idx="294">
                  <c:v>44979.0</c:v>
                </c:pt>
                <c:pt idx="295">
                  <c:v>44980.0</c:v>
                </c:pt>
                <c:pt idx="296">
                  <c:v>44981.0</c:v>
                </c:pt>
                <c:pt idx="297">
                  <c:v>44984.0</c:v>
                </c:pt>
                <c:pt idx="298">
                  <c:v>44985.0</c:v>
                </c:pt>
                <c:pt idx="299">
                  <c:v>44986.0</c:v>
                </c:pt>
                <c:pt idx="300">
                  <c:v>44987.0</c:v>
                </c:pt>
                <c:pt idx="301">
                  <c:v>44988.0</c:v>
                </c:pt>
                <c:pt idx="302">
                  <c:v>44991.0</c:v>
                </c:pt>
                <c:pt idx="303">
                  <c:v>44992.0</c:v>
                </c:pt>
                <c:pt idx="304">
                  <c:v>44993.0</c:v>
                </c:pt>
                <c:pt idx="305">
                  <c:v>44994.0</c:v>
                </c:pt>
                <c:pt idx="306">
                  <c:v>44995.0</c:v>
                </c:pt>
                <c:pt idx="307">
                  <c:v>44998.0</c:v>
                </c:pt>
                <c:pt idx="308">
                  <c:v>44999.0</c:v>
                </c:pt>
                <c:pt idx="309">
                  <c:v>45000.0</c:v>
                </c:pt>
                <c:pt idx="310">
                  <c:v>45001.0</c:v>
                </c:pt>
                <c:pt idx="311">
                  <c:v>45002.0</c:v>
                </c:pt>
                <c:pt idx="312">
                  <c:v>45005.0</c:v>
                </c:pt>
                <c:pt idx="313">
                  <c:v>45006.0</c:v>
                </c:pt>
                <c:pt idx="314">
                  <c:v>45007.0</c:v>
                </c:pt>
                <c:pt idx="315">
                  <c:v>45008.0</c:v>
                </c:pt>
                <c:pt idx="316">
                  <c:v>45009.0</c:v>
                </c:pt>
                <c:pt idx="317">
                  <c:v>45012.0</c:v>
                </c:pt>
                <c:pt idx="318">
                  <c:v>45013.0</c:v>
                </c:pt>
                <c:pt idx="319">
                  <c:v>45014.0</c:v>
                </c:pt>
                <c:pt idx="320">
                  <c:v>45015.0</c:v>
                </c:pt>
                <c:pt idx="321">
                  <c:v>45016.0</c:v>
                </c:pt>
                <c:pt idx="322">
                  <c:v>45019.0</c:v>
                </c:pt>
                <c:pt idx="323">
                  <c:v>45020.0</c:v>
                </c:pt>
                <c:pt idx="324">
                  <c:v>45021.0</c:v>
                </c:pt>
                <c:pt idx="325">
                  <c:v>45022.0</c:v>
                </c:pt>
                <c:pt idx="326">
                  <c:v>45026.0</c:v>
                </c:pt>
                <c:pt idx="327">
                  <c:v>45027.0</c:v>
                </c:pt>
                <c:pt idx="328">
                  <c:v>45028.0</c:v>
                </c:pt>
                <c:pt idx="329">
                  <c:v>45029.0</c:v>
                </c:pt>
                <c:pt idx="330">
                  <c:v>45030.0</c:v>
                </c:pt>
                <c:pt idx="331">
                  <c:v>45033.0</c:v>
                </c:pt>
                <c:pt idx="332">
                  <c:v>45034.0</c:v>
                </c:pt>
                <c:pt idx="333">
                  <c:v>45035.0</c:v>
                </c:pt>
                <c:pt idx="334">
                  <c:v>45036.0</c:v>
                </c:pt>
                <c:pt idx="335">
                  <c:v>45037.0</c:v>
                </c:pt>
                <c:pt idx="336">
                  <c:v>45040.0</c:v>
                </c:pt>
                <c:pt idx="337">
                  <c:v>45041.0</c:v>
                </c:pt>
                <c:pt idx="338">
                  <c:v>45042.0</c:v>
                </c:pt>
                <c:pt idx="339">
                  <c:v>45043.0</c:v>
                </c:pt>
                <c:pt idx="340">
                  <c:v>45044.0</c:v>
                </c:pt>
                <c:pt idx="341">
                  <c:v>45047.0</c:v>
                </c:pt>
                <c:pt idx="342">
                  <c:v>45048.0</c:v>
                </c:pt>
                <c:pt idx="343">
                  <c:v>45049.0</c:v>
                </c:pt>
                <c:pt idx="344">
                  <c:v>45050.0</c:v>
                </c:pt>
                <c:pt idx="345">
                  <c:v>45051.0</c:v>
                </c:pt>
                <c:pt idx="346">
                  <c:v>45054.0</c:v>
                </c:pt>
                <c:pt idx="347">
                  <c:v>45055.0</c:v>
                </c:pt>
                <c:pt idx="348">
                  <c:v>45056.0</c:v>
                </c:pt>
                <c:pt idx="349">
                  <c:v>45057.0</c:v>
                </c:pt>
                <c:pt idx="350">
                  <c:v>45058.0</c:v>
                </c:pt>
                <c:pt idx="351">
                  <c:v>45061.0</c:v>
                </c:pt>
                <c:pt idx="352">
                  <c:v>45062.0</c:v>
                </c:pt>
                <c:pt idx="353">
                  <c:v>45063.0</c:v>
                </c:pt>
                <c:pt idx="354">
                  <c:v>45064.0</c:v>
                </c:pt>
                <c:pt idx="355">
                  <c:v>45065.0</c:v>
                </c:pt>
                <c:pt idx="356">
                  <c:v>45068.0</c:v>
                </c:pt>
                <c:pt idx="357">
                  <c:v>45069.0</c:v>
                </c:pt>
                <c:pt idx="358">
                  <c:v>45070.0</c:v>
                </c:pt>
                <c:pt idx="359">
                  <c:v>45071.0</c:v>
                </c:pt>
                <c:pt idx="360">
                  <c:v>45072.0</c:v>
                </c:pt>
                <c:pt idx="361">
                  <c:v>45076.0</c:v>
                </c:pt>
                <c:pt idx="362">
                  <c:v>45077.0</c:v>
                </c:pt>
                <c:pt idx="363">
                  <c:v>45078.0</c:v>
                </c:pt>
                <c:pt idx="364">
                  <c:v>45079.0</c:v>
                </c:pt>
                <c:pt idx="365">
                  <c:v>45082.0</c:v>
                </c:pt>
                <c:pt idx="366">
                  <c:v>45083.0</c:v>
                </c:pt>
                <c:pt idx="367">
                  <c:v>45084.0</c:v>
                </c:pt>
                <c:pt idx="368">
                  <c:v>45085.0</c:v>
                </c:pt>
                <c:pt idx="369">
                  <c:v>45086.0</c:v>
                </c:pt>
                <c:pt idx="370">
                  <c:v>45089.0</c:v>
                </c:pt>
                <c:pt idx="371">
                  <c:v>45090.0</c:v>
                </c:pt>
                <c:pt idx="372">
                  <c:v>45091.0</c:v>
                </c:pt>
                <c:pt idx="373">
                  <c:v>45092.0</c:v>
                </c:pt>
                <c:pt idx="374">
                  <c:v>45093.0</c:v>
                </c:pt>
                <c:pt idx="375">
                  <c:v>45097.0</c:v>
                </c:pt>
                <c:pt idx="376">
                  <c:v>45098.0</c:v>
                </c:pt>
                <c:pt idx="377">
                  <c:v>45099.0</c:v>
                </c:pt>
                <c:pt idx="378">
                  <c:v>45100.0</c:v>
                </c:pt>
                <c:pt idx="379">
                  <c:v>45103.0</c:v>
                </c:pt>
                <c:pt idx="380">
                  <c:v>45104.0</c:v>
                </c:pt>
                <c:pt idx="381">
                  <c:v>45105.0</c:v>
                </c:pt>
                <c:pt idx="382">
                  <c:v>45106.0</c:v>
                </c:pt>
                <c:pt idx="383">
                  <c:v>45107.0</c:v>
                </c:pt>
                <c:pt idx="384">
                  <c:v>45110.0</c:v>
                </c:pt>
                <c:pt idx="385">
                  <c:v>45112.0</c:v>
                </c:pt>
                <c:pt idx="386">
                  <c:v>45113.0</c:v>
                </c:pt>
                <c:pt idx="387">
                  <c:v>45114.0</c:v>
                </c:pt>
                <c:pt idx="388">
                  <c:v>45117.0</c:v>
                </c:pt>
                <c:pt idx="389">
                  <c:v>45118.0</c:v>
                </c:pt>
                <c:pt idx="390">
                  <c:v>45119.0</c:v>
                </c:pt>
                <c:pt idx="391">
                  <c:v>45120.0</c:v>
                </c:pt>
                <c:pt idx="392">
                  <c:v>45121.0</c:v>
                </c:pt>
                <c:pt idx="393">
                  <c:v>45124.0</c:v>
                </c:pt>
                <c:pt idx="394">
                  <c:v>45125.0</c:v>
                </c:pt>
                <c:pt idx="395">
                  <c:v>45126.0</c:v>
                </c:pt>
                <c:pt idx="396">
                  <c:v>45127.0</c:v>
                </c:pt>
                <c:pt idx="397">
                  <c:v>45128.0</c:v>
                </c:pt>
                <c:pt idx="398">
                  <c:v>45131.0</c:v>
                </c:pt>
                <c:pt idx="399">
                  <c:v>45132.0</c:v>
                </c:pt>
                <c:pt idx="400">
                  <c:v>45133.0</c:v>
                </c:pt>
                <c:pt idx="401">
                  <c:v>45134.0</c:v>
                </c:pt>
                <c:pt idx="402">
                  <c:v>45135.0</c:v>
                </c:pt>
                <c:pt idx="403">
                  <c:v>45138.0</c:v>
                </c:pt>
                <c:pt idx="404">
                  <c:v>45139.0</c:v>
                </c:pt>
                <c:pt idx="405">
                  <c:v>45140.0</c:v>
                </c:pt>
                <c:pt idx="406">
                  <c:v>45141.0</c:v>
                </c:pt>
                <c:pt idx="407">
                  <c:v>45142.0</c:v>
                </c:pt>
                <c:pt idx="408">
                  <c:v>45145.0</c:v>
                </c:pt>
                <c:pt idx="409">
                  <c:v>45146.0</c:v>
                </c:pt>
                <c:pt idx="410">
                  <c:v>45147.0</c:v>
                </c:pt>
                <c:pt idx="411">
                  <c:v>45148.0</c:v>
                </c:pt>
                <c:pt idx="412">
                  <c:v>45149.0</c:v>
                </c:pt>
                <c:pt idx="413">
                  <c:v>45152.0</c:v>
                </c:pt>
                <c:pt idx="414">
                  <c:v>45153.0</c:v>
                </c:pt>
                <c:pt idx="415">
                  <c:v>45154.0</c:v>
                </c:pt>
                <c:pt idx="416">
                  <c:v>45155.0</c:v>
                </c:pt>
                <c:pt idx="417">
                  <c:v>45156.0</c:v>
                </c:pt>
                <c:pt idx="418">
                  <c:v>45159.0</c:v>
                </c:pt>
                <c:pt idx="419">
                  <c:v>45160.0</c:v>
                </c:pt>
                <c:pt idx="420">
                  <c:v>45161.0</c:v>
                </c:pt>
                <c:pt idx="421">
                  <c:v>45162.0</c:v>
                </c:pt>
                <c:pt idx="422">
                  <c:v>45163.0</c:v>
                </c:pt>
                <c:pt idx="423">
                  <c:v>45166.0</c:v>
                </c:pt>
                <c:pt idx="424">
                  <c:v>45167.0</c:v>
                </c:pt>
                <c:pt idx="425">
                  <c:v>45168.0</c:v>
                </c:pt>
                <c:pt idx="426">
                  <c:v>45169.0</c:v>
                </c:pt>
                <c:pt idx="427">
                  <c:v>45170.0</c:v>
                </c:pt>
                <c:pt idx="428">
                  <c:v>45174.0</c:v>
                </c:pt>
                <c:pt idx="429">
                  <c:v>45175.0</c:v>
                </c:pt>
                <c:pt idx="430">
                  <c:v>45176.0</c:v>
                </c:pt>
                <c:pt idx="431">
                  <c:v>45177.0</c:v>
                </c:pt>
                <c:pt idx="432">
                  <c:v>45180.0</c:v>
                </c:pt>
                <c:pt idx="433">
                  <c:v>45181.0</c:v>
                </c:pt>
                <c:pt idx="434">
                  <c:v>45182.0</c:v>
                </c:pt>
                <c:pt idx="435">
                  <c:v>45183.0</c:v>
                </c:pt>
                <c:pt idx="436">
                  <c:v>45184.0</c:v>
                </c:pt>
                <c:pt idx="437">
                  <c:v>45187.0</c:v>
                </c:pt>
                <c:pt idx="438">
                  <c:v>45188.0</c:v>
                </c:pt>
                <c:pt idx="439">
                  <c:v>45189.0</c:v>
                </c:pt>
                <c:pt idx="440">
                  <c:v>45190.0</c:v>
                </c:pt>
                <c:pt idx="441">
                  <c:v>45191.0</c:v>
                </c:pt>
                <c:pt idx="442">
                  <c:v>45194.0</c:v>
                </c:pt>
                <c:pt idx="443">
                  <c:v>45195.0</c:v>
                </c:pt>
                <c:pt idx="444">
                  <c:v>45196.0</c:v>
                </c:pt>
                <c:pt idx="445">
                  <c:v>45197.0</c:v>
                </c:pt>
                <c:pt idx="446">
                  <c:v>45198.0</c:v>
                </c:pt>
                <c:pt idx="447">
                  <c:v>45201.0</c:v>
                </c:pt>
                <c:pt idx="448">
                  <c:v>45202.0</c:v>
                </c:pt>
                <c:pt idx="449">
                  <c:v>45203.0</c:v>
                </c:pt>
                <c:pt idx="450">
                  <c:v>45204.0</c:v>
                </c:pt>
                <c:pt idx="451">
                  <c:v>45205.0</c:v>
                </c:pt>
                <c:pt idx="452">
                  <c:v>45208.0</c:v>
                </c:pt>
                <c:pt idx="453">
                  <c:v>45209.0</c:v>
                </c:pt>
                <c:pt idx="454">
                  <c:v>45210.0</c:v>
                </c:pt>
                <c:pt idx="455">
                  <c:v>45211.0</c:v>
                </c:pt>
                <c:pt idx="456">
                  <c:v>45212.0</c:v>
                </c:pt>
                <c:pt idx="457">
                  <c:v>45215.0</c:v>
                </c:pt>
                <c:pt idx="458">
                  <c:v>45216.0</c:v>
                </c:pt>
                <c:pt idx="459">
                  <c:v>45217.0</c:v>
                </c:pt>
                <c:pt idx="460">
                  <c:v>45218.0</c:v>
                </c:pt>
                <c:pt idx="461">
                  <c:v>45219.0</c:v>
                </c:pt>
                <c:pt idx="462">
                  <c:v>45222.0</c:v>
                </c:pt>
                <c:pt idx="463">
                  <c:v>45223.0</c:v>
                </c:pt>
                <c:pt idx="464">
                  <c:v>45224.0</c:v>
                </c:pt>
                <c:pt idx="465">
                  <c:v>45225.0</c:v>
                </c:pt>
                <c:pt idx="466">
                  <c:v>45226.0</c:v>
                </c:pt>
                <c:pt idx="467">
                  <c:v>45229.0</c:v>
                </c:pt>
                <c:pt idx="468">
                  <c:v>45230.0</c:v>
                </c:pt>
                <c:pt idx="469">
                  <c:v>45231.0</c:v>
                </c:pt>
                <c:pt idx="470">
                  <c:v>45232.0</c:v>
                </c:pt>
                <c:pt idx="471">
                  <c:v>45233.0</c:v>
                </c:pt>
                <c:pt idx="472">
                  <c:v>45236.0</c:v>
                </c:pt>
                <c:pt idx="473">
                  <c:v>45237.0</c:v>
                </c:pt>
                <c:pt idx="474">
                  <c:v>45238.0</c:v>
                </c:pt>
                <c:pt idx="475">
                  <c:v>45239.0</c:v>
                </c:pt>
                <c:pt idx="476">
                  <c:v>45240.0</c:v>
                </c:pt>
                <c:pt idx="477">
                  <c:v>45243.0</c:v>
                </c:pt>
                <c:pt idx="478">
                  <c:v>45244.0</c:v>
                </c:pt>
                <c:pt idx="479">
                  <c:v>45245.0</c:v>
                </c:pt>
                <c:pt idx="480">
                  <c:v>45246.0</c:v>
                </c:pt>
                <c:pt idx="481">
                  <c:v>45247.0</c:v>
                </c:pt>
                <c:pt idx="482">
                  <c:v>45250.0</c:v>
                </c:pt>
                <c:pt idx="483">
                  <c:v>45251.0</c:v>
                </c:pt>
                <c:pt idx="484">
                  <c:v>45252.0</c:v>
                </c:pt>
                <c:pt idx="485">
                  <c:v>45254.0</c:v>
                </c:pt>
                <c:pt idx="486">
                  <c:v>45257.0</c:v>
                </c:pt>
                <c:pt idx="487">
                  <c:v>45258.0</c:v>
                </c:pt>
                <c:pt idx="488">
                  <c:v>45259.0</c:v>
                </c:pt>
                <c:pt idx="489">
                  <c:v>45260.0</c:v>
                </c:pt>
                <c:pt idx="490">
                  <c:v>45261.0</c:v>
                </c:pt>
                <c:pt idx="491">
                  <c:v>45264.0</c:v>
                </c:pt>
                <c:pt idx="492">
                  <c:v>45265.0</c:v>
                </c:pt>
                <c:pt idx="493">
                  <c:v>45266.0</c:v>
                </c:pt>
                <c:pt idx="494">
                  <c:v>45267.0</c:v>
                </c:pt>
                <c:pt idx="495">
                  <c:v>45268.0</c:v>
                </c:pt>
                <c:pt idx="496">
                  <c:v>45271.0</c:v>
                </c:pt>
                <c:pt idx="497">
                  <c:v>45272.0</c:v>
                </c:pt>
                <c:pt idx="498">
                  <c:v>45273.0</c:v>
                </c:pt>
                <c:pt idx="499">
                  <c:v>45274.0</c:v>
                </c:pt>
                <c:pt idx="500">
                  <c:v>45275.0</c:v>
                </c:pt>
                <c:pt idx="501">
                  <c:v>45278.0</c:v>
                </c:pt>
                <c:pt idx="502">
                  <c:v>45279.0</c:v>
                </c:pt>
                <c:pt idx="503">
                  <c:v>45280.0</c:v>
                </c:pt>
                <c:pt idx="504">
                  <c:v>45281.0</c:v>
                </c:pt>
                <c:pt idx="505">
                  <c:v>45282.0</c:v>
                </c:pt>
                <c:pt idx="506">
                  <c:v>45286.0</c:v>
                </c:pt>
                <c:pt idx="507">
                  <c:v>45287.0</c:v>
                </c:pt>
                <c:pt idx="508">
                  <c:v>45288.0</c:v>
                </c:pt>
                <c:pt idx="509">
                  <c:v>45289.0</c:v>
                </c:pt>
                <c:pt idx="510">
                  <c:v>45293.0</c:v>
                </c:pt>
                <c:pt idx="511">
                  <c:v>45294.0</c:v>
                </c:pt>
                <c:pt idx="512">
                  <c:v>45295.0</c:v>
                </c:pt>
                <c:pt idx="513">
                  <c:v>45296.0</c:v>
                </c:pt>
                <c:pt idx="514">
                  <c:v>45299.0</c:v>
                </c:pt>
                <c:pt idx="515">
                  <c:v>45300.0</c:v>
                </c:pt>
                <c:pt idx="516">
                  <c:v>45301.0</c:v>
                </c:pt>
                <c:pt idx="517">
                  <c:v>45302.0</c:v>
                </c:pt>
                <c:pt idx="518">
                  <c:v>45303.0</c:v>
                </c:pt>
                <c:pt idx="519">
                  <c:v>45307.0</c:v>
                </c:pt>
                <c:pt idx="520">
                  <c:v>45308.0</c:v>
                </c:pt>
                <c:pt idx="521">
                  <c:v>45309.0</c:v>
                </c:pt>
                <c:pt idx="522">
                  <c:v>45310.0</c:v>
                </c:pt>
                <c:pt idx="523">
                  <c:v>45313.0</c:v>
                </c:pt>
                <c:pt idx="524">
                  <c:v>45314.0</c:v>
                </c:pt>
                <c:pt idx="525">
                  <c:v>45315.0</c:v>
                </c:pt>
                <c:pt idx="526">
                  <c:v>45316.0</c:v>
                </c:pt>
                <c:pt idx="527">
                  <c:v>45317.0</c:v>
                </c:pt>
                <c:pt idx="528">
                  <c:v>45320.0</c:v>
                </c:pt>
                <c:pt idx="529">
                  <c:v>45321.0</c:v>
                </c:pt>
                <c:pt idx="530">
                  <c:v>45322.0</c:v>
                </c:pt>
                <c:pt idx="531">
                  <c:v>45323.0</c:v>
                </c:pt>
                <c:pt idx="532">
                  <c:v>45324.0</c:v>
                </c:pt>
                <c:pt idx="533">
                  <c:v>45327.0</c:v>
                </c:pt>
                <c:pt idx="534">
                  <c:v>45328.0</c:v>
                </c:pt>
                <c:pt idx="535">
                  <c:v>45329.0</c:v>
                </c:pt>
                <c:pt idx="536">
                  <c:v>45330.0</c:v>
                </c:pt>
                <c:pt idx="537">
                  <c:v>45331.0</c:v>
                </c:pt>
                <c:pt idx="538">
                  <c:v>45334.0</c:v>
                </c:pt>
                <c:pt idx="539">
                  <c:v>45335.0</c:v>
                </c:pt>
                <c:pt idx="540">
                  <c:v>45336.0</c:v>
                </c:pt>
                <c:pt idx="541">
                  <c:v>45337.0</c:v>
                </c:pt>
                <c:pt idx="542">
                  <c:v>45338.0</c:v>
                </c:pt>
                <c:pt idx="543">
                  <c:v>45342.0</c:v>
                </c:pt>
                <c:pt idx="544">
                  <c:v>45343.0</c:v>
                </c:pt>
                <c:pt idx="545">
                  <c:v>45344.0</c:v>
                </c:pt>
                <c:pt idx="546">
                  <c:v>45345.0</c:v>
                </c:pt>
                <c:pt idx="547">
                  <c:v>45348.0</c:v>
                </c:pt>
                <c:pt idx="548">
                  <c:v>45349.0</c:v>
                </c:pt>
                <c:pt idx="549">
                  <c:v>45350.0</c:v>
                </c:pt>
                <c:pt idx="550">
                  <c:v>45351.0</c:v>
                </c:pt>
                <c:pt idx="551">
                  <c:v>45352.0</c:v>
                </c:pt>
                <c:pt idx="552">
                  <c:v>45355.0</c:v>
                </c:pt>
                <c:pt idx="553">
                  <c:v>45356.0</c:v>
                </c:pt>
                <c:pt idx="554">
                  <c:v>45357.0</c:v>
                </c:pt>
                <c:pt idx="555">
                  <c:v>45358.0</c:v>
                </c:pt>
                <c:pt idx="556">
                  <c:v>45359.0</c:v>
                </c:pt>
                <c:pt idx="557">
                  <c:v>45362.0</c:v>
                </c:pt>
                <c:pt idx="558">
                  <c:v>45363.0</c:v>
                </c:pt>
                <c:pt idx="559">
                  <c:v>45364.0</c:v>
                </c:pt>
                <c:pt idx="560">
                  <c:v>45365.0</c:v>
                </c:pt>
                <c:pt idx="561">
                  <c:v>45366.0</c:v>
                </c:pt>
                <c:pt idx="562">
                  <c:v>45369.0</c:v>
                </c:pt>
                <c:pt idx="563">
                  <c:v>45370.0</c:v>
                </c:pt>
                <c:pt idx="564">
                  <c:v>45371.0</c:v>
                </c:pt>
                <c:pt idx="565">
                  <c:v>45372.0</c:v>
                </c:pt>
                <c:pt idx="566">
                  <c:v>45373.0</c:v>
                </c:pt>
                <c:pt idx="567">
                  <c:v>45376.0</c:v>
                </c:pt>
                <c:pt idx="568">
                  <c:v>45377.0</c:v>
                </c:pt>
                <c:pt idx="569">
                  <c:v>45378.0</c:v>
                </c:pt>
                <c:pt idx="570">
                  <c:v>45379.0</c:v>
                </c:pt>
                <c:pt idx="571">
                  <c:v>45383.0</c:v>
                </c:pt>
                <c:pt idx="572">
                  <c:v>45384.0</c:v>
                </c:pt>
                <c:pt idx="573">
                  <c:v>45385.0</c:v>
                </c:pt>
                <c:pt idx="574">
                  <c:v>45386.0</c:v>
                </c:pt>
                <c:pt idx="575">
                  <c:v>45387.0</c:v>
                </c:pt>
                <c:pt idx="576">
                  <c:v>45390.0</c:v>
                </c:pt>
                <c:pt idx="577">
                  <c:v>45391.0</c:v>
                </c:pt>
                <c:pt idx="578">
                  <c:v>45392.0</c:v>
                </c:pt>
                <c:pt idx="579">
                  <c:v>45393.0</c:v>
                </c:pt>
                <c:pt idx="580">
                  <c:v>45394.0</c:v>
                </c:pt>
                <c:pt idx="581">
                  <c:v>45397.0</c:v>
                </c:pt>
                <c:pt idx="582">
                  <c:v>45398.0</c:v>
                </c:pt>
                <c:pt idx="583">
                  <c:v>45399.0</c:v>
                </c:pt>
                <c:pt idx="584">
                  <c:v>45400.0</c:v>
                </c:pt>
                <c:pt idx="585">
                  <c:v>45401.0</c:v>
                </c:pt>
                <c:pt idx="586">
                  <c:v>45404.0</c:v>
                </c:pt>
                <c:pt idx="587">
                  <c:v>45405.0</c:v>
                </c:pt>
                <c:pt idx="588">
                  <c:v>45406.0</c:v>
                </c:pt>
                <c:pt idx="589">
                  <c:v>45407.0</c:v>
                </c:pt>
                <c:pt idx="590">
                  <c:v>45408.0</c:v>
                </c:pt>
                <c:pt idx="591">
                  <c:v>45411.0</c:v>
                </c:pt>
                <c:pt idx="592">
                  <c:v>45412.0</c:v>
                </c:pt>
                <c:pt idx="593">
                  <c:v>45413.0</c:v>
                </c:pt>
                <c:pt idx="594">
                  <c:v>45414.0</c:v>
                </c:pt>
                <c:pt idx="595">
                  <c:v>45415.0</c:v>
                </c:pt>
                <c:pt idx="596">
                  <c:v>45418.0</c:v>
                </c:pt>
                <c:pt idx="597">
                  <c:v>45419.0</c:v>
                </c:pt>
                <c:pt idx="598">
                  <c:v>45420.0</c:v>
                </c:pt>
                <c:pt idx="599">
                  <c:v>45421.0</c:v>
                </c:pt>
                <c:pt idx="600">
                  <c:v>45422.0</c:v>
                </c:pt>
                <c:pt idx="601">
                  <c:v>45425.0</c:v>
                </c:pt>
                <c:pt idx="602">
                  <c:v>45426.0</c:v>
                </c:pt>
                <c:pt idx="603">
                  <c:v>45427.0</c:v>
                </c:pt>
                <c:pt idx="604">
                  <c:v>45428.0</c:v>
                </c:pt>
                <c:pt idx="605">
                  <c:v>45429.0</c:v>
                </c:pt>
                <c:pt idx="606">
                  <c:v>45432.0</c:v>
                </c:pt>
                <c:pt idx="607">
                  <c:v>45433.0</c:v>
                </c:pt>
                <c:pt idx="608">
                  <c:v>45434.0</c:v>
                </c:pt>
                <c:pt idx="609">
                  <c:v>45435.0</c:v>
                </c:pt>
                <c:pt idx="610">
                  <c:v>45436.0</c:v>
                </c:pt>
                <c:pt idx="611">
                  <c:v>45440.0</c:v>
                </c:pt>
                <c:pt idx="612">
                  <c:v>45441.0</c:v>
                </c:pt>
                <c:pt idx="613">
                  <c:v>45442.0</c:v>
                </c:pt>
                <c:pt idx="614">
                  <c:v>45443.0</c:v>
                </c:pt>
                <c:pt idx="615">
                  <c:v>45446.0</c:v>
                </c:pt>
                <c:pt idx="616">
                  <c:v>45447.0</c:v>
                </c:pt>
                <c:pt idx="617">
                  <c:v>45448.0</c:v>
                </c:pt>
                <c:pt idx="618">
                  <c:v>45449.0</c:v>
                </c:pt>
                <c:pt idx="619">
                  <c:v>45450.0</c:v>
                </c:pt>
                <c:pt idx="620">
                  <c:v>45453.0</c:v>
                </c:pt>
                <c:pt idx="621">
                  <c:v>45454.0</c:v>
                </c:pt>
                <c:pt idx="622">
                  <c:v>45455.0</c:v>
                </c:pt>
                <c:pt idx="623">
                  <c:v>45456.0</c:v>
                </c:pt>
                <c:pt idx="624">
                  <c:v>45457.0</c:v>
                </c:pt>
                <c:pt idx="625">
                  <c:v>45460.0</c:v>
                </c:pt>
                <c:pt idx="626">
                  <c:v>45461.0</c:v>
                </c:pt>
                <c:pt idx="627">
                  <c:v>45463.0</c:v>
                </c:pt>
                <c:pt idx="628">
                  <c:v>45464.0</c:v>
                </c:pt>
                <c:pt idx="629">
                  <c:v>45467.0</c:v>
                </c:pt>
                <c:pt idx="630">
                  <c:v>45468.0</c:v>
                </c:pt>
                <c:pt idx="631">
                  <c:v>45469.0</c:v>
                </c:pt>
                <c:pt idx="632">
                  <c:v>45470.0</c:v>
                </c:pt>
                <c:pt idx="633">
                  <c:v>45471.0</c:v>
                </c:pt>
                <c:pt idx="634">
                  <c:v>45474.0</c:v>
                </c:pt>
                <c:pt idx="635">
                  <c:v>45475.0</c:v>
                </c:pt>
                <c:pt idx="636">
                  <c:v>45476.0</c:v>
                </c:pt>
                <c:pt idx="637">
                  <c:v>45478.0</c:v>
                </c:pt>
                <c:pt idx="638">
                  <c:v>45481.0</c:v>
                </c:pt>
                <c:pt idx="639">
                  <c:v>45482.0</c:v>
                </c:pt>
                <c:pt idx="640">
                  <c:v>45483.0</c:v>
                </c:pt>
                <c:pt idx="641">
                  <c:v>45484.0</c:v>
                </c:pt>
                <c:pt idx="642">
                  <c:v>45485.0</c:v>
                </c:pt>
                <c:pt idx="643">
                  <c:v>45488.0</c:v>
                </c:pt>
                <c:pt idx="644">
                  <c:v>45489.0</c:v>
                </c:pt>
                <c:pt idx="645">
                  <c:v>45490.0</c:v>
                </c:pt>
                <c:pt idx="646">
                  <c:v>45491.0</c:v>
                </c:pt>
                <c:pt idx="647">
                  <c:v>45492.0</c:v>
                </c:pt>
                <c:pt idx="648">
                  <c:v>45495.0</c:v>
                </c:pt>
                <c:pt idx="649">
                  <c:v>45496.0</c:v>
                </c:pt>
                <c:pt idx="650">
                  <c:v>45497.0</c:v>
                </c:pt>
                <c:pt idx="651">
                  <c:v>45498.0</c:v>
                </c:pt>
                <c:pt idx="652">
                  <c:v>45499.0</c:v>
                </c:pt>
                <c:pt idx="653">
                  <c:v>45502.0</c:v>
                </c:pt>
                <c:pt idx="654">
                  <c:v>45503.0</c:v>
                </c:pt>
                <c:pt idx="655">
                  <c:v>45504.0</c:v>
                </c:pt>
                <c:pt idx="656">
                  <c:v>45505.0</c:v>
                </c:pt>
                <c:pt idx="657">
                  <c:v>45506.0</c:v>
                </c:pt>
                <c:pt idx="658">
                  <c:v>45509.0</c:v>
                </c:pt>
                <c:pt idx="659">
                  <c:v>45510.0</c:v>
                </c:pt>
                <c:pt idx="660">
                  <c:v>45511.0</c:v>
                </c:pt>
                <c:pt idx="661">
                  <c:v>45512.0</c:v>
                </c:pt>
                <c:pt idx="662">
                  <c:v>45513.0</c:v>
                </c:pt>
                <c:pt idx="663">
                  <c:v>45516.0</c:v>
                </c:pt>
                <c:pt idx="664">
                  <c:v>45517.0</c:v>
                </c:pt>
                <c:pt idx="665">
                  <c:v>45518.0</c:v>
                </c:pt>
                <c:pt idx="666">
                  <c:v>45519.0</c:v>
                </c:pt>
                <c:pt idx="667">
                  <c:v>45520.0</c:v>
                </c:pt>
                <c:pt idx="668">
                  <c:v>45523.0</c:v>
                </c:pt>
                <c:pt idx="669">
                  <c:v>45524.0</c:v>
                </c:pt>
                <c:pt idx="670">
                  <c:v>45525.0</c:v>
                </c:pt>
                <c:pt idx="671">
                  <c:v>45526.0</c:v>
                </c:pt>
                <c:pt idx="672">
                  <c:v>45527.0</c:v>
                </c:pt>
                <c:pt idx="673">
                  <c:v>45530.0</c:v>
                </c:pt>
                <c:pt idx="674">
                  <c:v>45531.0</c:v>
                </c:pt>
                <c:pt idx="675">
                  <c:v>45532.0</c:v>
                </c:pt>
                <c:pt idx="676">
                  <c:v>45533.0</c:v>
                </c:pt>
                <c:pt idx="677">
                  <c:v>45534.0</c:v>
                </c:pt>
                <c:pt idx="678">
                  <c:v>45538.0</c:v>
                </c:pt>
                <c:pt idx="679">
                  <c:v>45539.0</c:v>
                </c:pt>
                <c:pt idx="680">
                  <c:v>45540.0</c:v>
                </c:pt>
                <c:pt idx="681">
                  <c:v>45541.0</c:v>
                </c:pt>
                <c:pt idx="682">
                  <c:v>45544.0</c:v>
                </c:pt>
                <c:pt idx="683">
                  <c:v>45545.0</c:v>
                </c:pt>
                <c:pt idx="684">
                  <c:v>45546.0</c:v>
                </c:pt>
                <c:pt idx="685">
                  <c:v>45547.0</c:v>
                </c:pt>
                <c:pt idx="686">
                  <c:v>45548.0</c:v>
                </c:pt>
                <c:pt idx="687">
                  <c:v>45551.0</c:v>
                </c:pt>
                <c:pt idx="688">
                  <c:v>45552.0</c:v>
                </c:pt>
                <c:pt idx="689">
                  <c:v>45553.0</c:v>
                </c:pt>
                <c:pt idx="690">
                  <c:v>45554.0</c:v>
                </c:pt>
                <c:pt idx="691">
                  <c:v>45555.0</c:v>
                </c:pt>
                <c:pt idx="692">
                  <c:v>45558.0</c:v>
                </c:pt>
                <c:pt idx="693">
                  <c:v>45559.0</c:v>
                </c:pt>
                <c:pt idx="694">
                  <c:v>45560.0</c:v>
                </c:pt>
                <c:pt idx="695">
                  <c:v>45561.0</c:v>
                </c:pt>
                <c:pt idx="696">
                  <c:v>45562.0</c:v>
                </c:pt>
                <c:pt idx="697">
                  <c:v>45565.0</c:v>
                </c:pt>
                <c:pt idx="698">
                  <c:v>45566.0</c:v>
                </c:pt>
                <c:pt idx="699">
                  <c:v>45567.0</c:v>
                </c:pt>
                <c:pt idx="700">
                  <c:v>45568.0</c:v>
                </c:pt>
                <c:pt idx="701">
                  <c:v>45569.0</c:v>
                </c:pt>
                <c:pt idx="702">
                  <c:v>45572.0</c:v>
                </c:pt>
                <c:pt idx="703">
                  <c:v>45573.0</c:v>
                </c:pt>
                <c:pt idx="704">
                  <c:v>45574.0</c:v>
                </c:pt>
                <c:pt idx="705">
                  <c:v>45575.0</c:v>
                </c:pt>
                <c:pt idx="706">
                  <c:v>45576.0</c:v>
                </c:pt>
                <c:pt idx="707">
                  <c:v>45579.0</c:v>
                </c:pt>
                <c:pt idx="708">
                  <c:v>45580.0</c:v>
                </c:pt>
                <c:pt idx="709">
                  <c:v>45581.0</c:v>
                </c:pt>
                <c:pt idx="710">
                  <c:v>45582.0</c:v>
                </c:pt>
                <c:pt idx="711">
                  <c:v>45583.0</c:v>
                </c:pt>
                <c:pt idx="712">
                  <c:v>45586.0</c:v>
                </c:pt>
                <c:pt idx="713">
                  <c:v>45587.0</c:v>
                </c:pt>
                <c:pt idx="714">
                  <c:v>45588.0</c:v>
                </c:pt>
                <c:pt idx="715">
                  <c:v>45589.0</c:v>
                </c:pt>
                <c:pt idx="716">
                  <c:v>45590.0</c:v>
                </c:pt>
                <c:pt idx="717">
                  <c:v>45593.0</c:v>
                </c:pt>
                <c:pt idx="718">
                  <c:v>45594.0</c:v>
                </c:pt>
                <c:pt idx="719">
                  <c:v>45595.0</c:v>
                </c:pt>
                <c:pt idx="720">
                  <c:v>45596.0</c:v>
                </c:pt>
                <c:pt idx="721">
                  <c:v>45597.0</c:v>
                </c:pt>
                <c:pt idx="722">
                  <c:v>45600.0</c:v>
                </c:pt>
                <c:pt idx="723">
                  <c:v>45601.0</c:v>
                </c:pt>
                <c:pt idx="724">
                  <c:v>45602.0</c:v>
                </c:pt>
                <c:pt idx="725">
                  <c:v>45603.0</c:v>
                </c:pt>
                <c:pt idx="726">
                  <c:v>45604.0</c:v>
                </c:pt>
                <c:pt idx="727">
                  <c:v>45607.0</c:v>
                </c:pt>
                <c:pt idx="728">
                  <c:v>45608.0</c:v>
                </c:pt>
                <c:pt idx="729">
                  <c:v>45609.0</c:v>
                </c:pt>
                <c:pt idx="730">
                  <c:v>45610.0</c:v>
                </c:pt>
                <c:pt idx="731">
                  <c:v>45611.0</c:v>
                </c:pt>
                <c:pt idx="732">
                  <c:v>45614.0</c:v>
                </c:pt>
                <c:pt idx="733">
                  <c:v>45615.0</c:v>
                </c:pt>
                <c:pt idx="734">
                  <c:v>45616.0</c:v>
                </c:pt>
                <c:pt idx="735">
                  <c:v>45617.0</c:v>
                </c:pt>
                <c:pt idx="736">
                  <c:v>45618.0</c:v>
                </c:pt>
                <c:pt idx="737">
                  <c:v>45621.0</c:v>
                </c:pt>
                <c:pt idx="738">
                  <c:v>45622.0</c:v>
                </c:pt>
                <c:pt idx="739">
                  <c:v>45623.0</c:v>
                </c:pt>
                <c:pt idx="740">
                  <c:v>45625.0</c:v>
                </c:pt>
                <c:pt idx="741">
                  <c:v>45628.0</c:v>
                </c:pt>
                <c:pt idx="742">
                  <c:v>45629.0</c:v>
                </c:pt>
                <c:pt idx="743">
                  <c:v>45630.0</c:v>
                </c:pt>
                <c:pt idx="744">
                  <c:v>45631.0</c:v>
                </c:pt>
                <c:pt idx="745">
                  <c:v>45632.0</c:v>
                </c:pt>
                <c:pt idx="746">
                  <c:v>45635.0</c:v>
                </c:pt>
                <c:pt idx="747">
                  <c:v>45636.0</c:v>
                </c:pt>
                <c:pt idx="748">
                  <c:v>45637.0</c:v>
                </c:pt>
                <c:pt idx="749">
                  <c:v>45638.0</c:v>
                </c:pt>
                <c:pt idx="750">
                  <c:v>45639.0</c:v>
                </c:pt>
                <c:pt idx="751">
                  <c:v>45642.0</c:v>
                </c:pt>
                <c:pt idx="752">
                  <c:v>45643.0</c:v>
                </c:pt>
                <c:pt idx="753">
                  <c:v>45644.0</c:v>
                </c:pt>
                <c:pt idx="754">
                  <c:v>45645.0</c:v>
                </c:pt>
                <c:pt idx="755">
                  <c:v>45646.0</c:v>
                </c:pt>
              </c:numCache>
            </c:numRef>
          </c:cat>
          <c:val>
            <c:numRef>
              <c:f>Sheet1!$B$2:$B$757</c:f>
              <c:numCache>
                <c:formatCode>General</c:formatCode>
                <c:ptCount val="756"/>
                <c:pt idx="0">
                  <c:v>167.07899475097656</c:v>
                </c:pt>
                <c:pt idx="1">
                  <c:v>170.41700744628906</c:v>
                </c:pt>
                <c:pt idx="2">
                  <c:v>171.03700256347656</c:v>
                </c:pt>
                <c:pt idx="3">
                  <c:v>171.06849670410156</c:v>
                </c:pt>
                <c:pt idx="4">
                  <c:v>169.66949462890625</c:v>
                </c:pt>
                <c:pt idx="5">
                  <c:v>170.66099548339844</c:v>
                </c:pt>
                <c:pt idx="6">
                  <c:v>169.2010040283203</c:v>
                </c:pt>
                <c:pt idx="7">
                  <c:v>168.64450073242188</c:v>
                </c:pt>
                <c:pt idx="8">
                  <c:v>166.7169952392578</c:v>
                </c:pt>
                <c:pt idx="9">
                  <c:v>170.4044952392578</c:v>
                </c:pt>
                <c:pt idx="10">
                  <c:v>167.52200317382812</c:v>
                </c:pt>
                <c:pt idx="11">
                  <c:v>164.35699462890625</c:v>
                </c:pt>
                <c:pt idx="12">
                  <c:v>163.25399780273438</c:v>
                </c:pt>
                <c:pt idx="13">
                  <c:v>162.5540008544922</c:v>
                </c:pt>
                <c:pt idx="14">
                  <c:v>161.48599243164062</c:v>
                </c:pt>
                <c:pt idx="15">
                  <c:v>165.36199951171875</c:v>
                </c:pt>
                <c:pt idx="16">
                  <c:v>165.20700073242188</c:v>
                </c:pt>
                <c:pt idx="17">
                  <c:v>161.21400451660156</c:v>
                </c:pt>
                <c:pt idx="18">
                  <c:v>162.13800048828125</c:v>
                </c:pt>
                <c:pt idx="19">
                  <c:v>158.91749572753906</c:v>
                </c:pt>
                <c:pt idx="20">
                  <c:v>156.2989959716797</c:v>
                </c:pt>
                <c:pt idx="21">
                  <c:v>151.66749572753906</c:v>
                </c:pt>
                <c:pt idx="22">
                  <c:v>142.64300537109375</c:v>
                </c:pt>
                <c:pt idx="23">
                  <c:v>144.54400634765625</c:v>
                </c:pt>
                <c:pt idx="24">
                  <c:v>139.98599243164062</c:v>
                </c:pt>
                <c:pt idx="25">
                  <c:v>138.87249755859375</c:v>
                </c:pt>
                <c:pt idx="26">
                  <c:v>139.6374969482422</c:v>
                </c:pt>
                <c:pt idx="27">
                  <c:v>143.97799682617188</c:v>
                </c:pt>
                <c:pt idx="28">
                  <c:v>149.57350158691406</c:v>
                </c:pt>
                <c:pt idx="29">
                  <c:v>151.19349670410156</c:v>
                </c:pt>
                <c:pt idx="30">
                  <c:v>150.6125030517578</c:v>
                </c:pt>
                <c:pt idx="31">
                  <c:v>138.8455047607422</c:v>
                </c:pt>
                <c:pt idx="32">
                  <c:v>157.63949584960938</c:v>
                </c:pt>
                <c:pt idx="33">
                  <c:v>157.9355010986328</c:v>
                </c:pt>
                <c:pt idx="34">
                  <c:v>161.4134979248047</c:v>
                </c:pt>
                <c:pt idx="35">
                  <c:v>161.1894989013672</c:v>
                </c:pt>
                <c:pt idx="36">
                  <c:v>159.0034942626953</c:v>
                </c:pt>
                <c:pt idx="37">
                  <c:v>153.2935028076172</c:v>
                </c:pt>
                <c:pt idx="38">
                  <c:v>155.16700744628906</c:v>
                </c:pt>
                <c:pt idx="39">
                  <c:v>156.510498046875</c:v>
                </c:pt>
                <c:pt idx="40">
                  <c:v>158.10049438476562</c:v>
                </c:pt>
                <c:pt idx="41">
                  <c:v>154.65249633789062</c:v>
                </c:pt>
                <c:pt idx="42">
                  <c:v>152.60150146484375</c:v>
                </c:pt>
                <c:pt idx="43">
                  <c:v>150.19749450683594</c:v>
                </c:pt>
                <c:pt idx="44">
                  <c:v>144.82699584960938</c:v>
                </c:pt>
                <c:pt idx="45">
                  <c:v>151.35800170898438</c:v>
                </c:pt>
                <c:pt idx="46">
                  <c:v>153.7884979248047</c:v>
                </c:pt>
                <c:pt idx="47">
                  <c:v>153.56300354003906</c:v>
                </c:pt>
                <c:pt idx="48">
                  <c:v>151.14199829101562</c:v>
                </c:pt>
                <c:pt idx="49">
                  <c:v>152.05250549316406</c:v>
                </c:pt>
                <c:pt idx="50">
                  <c:v>147.89849853515625</c:v>
                </c:pt>
                <c:pt idx="51">
                  <c:v>145.64100646972656</c:v>
                </c:pt>
                <c:pt idx="52">
                  <c:v>137.4530029296875</c:v>
                </c:pt>
                <c:pt idx="53">
                  <c:v>136.01449584960938</c:v>
                </c:pt>
                <c:pt idx="54">
                  <c:v>139.2790069580078</c:v>
                </c:pt>
                <c:pt idx="55">
                  <c:v>146.8175048828125</c:v>
                </c:pt>
                <c:pt idx="56">
                  <c:v>145.52450561523438</c:v>
                </c:pt>
                <c:pt idx="57">
                  <c:v>141.85299682617188</c:v>
                </c:pt>
                <c:pt idx="58">
                  <c:v>147.3665008544922</c:v>
                </c:pt>
                <c:pt idx="59">
                  <c:v>153.10400390625</c:v>
                </c:pt>
                <c:pt idx="60">
                  <c:v>157.23899841308594</c:v>
                </c:pt>
                <c:pt idx="61">
                  <c:v>161.25050354003906</c:v>
                </c:pt>
                <c:pt idx="62">
                  <c:v>161.4915008544922</c:v>
                </c:pt>
                <c:pt idx="63">
                  <c:v>164.88900756835938</c:v>
                </c:pt>
                <c:pt idx="64">
                  <c:v>163.4080047607422</c:v>
                </c:pt>
                <c:pt idx="65">
                  <c:v>163.64950561523438</c:v>
                </c:pt>
                <c:pt idx="66">
                  <c:v>164.77349853515625</c:v>
                </c:pt>
                <c:pt idx="67">
                  <c:v>168.99049377441406</c:v>
                </c:pt>
                <c:pt idx="68">
                  <c:v>169.31500244140625</c:v>
                </c:pt>
                <c:pt idx="69">
                  <c:v>166.30099487304688</c:v>
                </c:pt>
                <c:pt idx="70">
                  <c:v>162.99749755859375</c:v>
                </c:pt>
                <c:pt idx="71">
                  <c:v>163.55999755859375</c:v>
                </c:pt>
                <c:pt idx="72">
                  <c:v>168.34649658203125</c:v>
                </c:pt>
                <c:pt idx="73">
                  <c:v>164.05499267578125</c:v>
                </c:pt>
                <c:pt idx="74">
                  <c:v>158.75599670410156</c:v>
                </c:pt>
                <c:pt idx="75">
                  <c:v>157.7845001220703</c:v>
                </c:pt>
                <c:pt idx="76">
                  <c:v>154.4604949951172</c:v>
                </c:pt>
                <c:pt idx="77">
                  <c:v>151.1219940185547</c:v>
                </c:pt>
                <c:pt idx="78">
                  <c:v>150.78750610351562</c:v>
                </c:pt>
                <c:pt idx="79">
                  <c:v>155.54100036621094</c:v>
                </c:pt>
                <c:pt idx="80">
                  <c:v>151.7064971923828</c:v>
                </c:pt>
                <c:pt idx="81">
                  <c:v>152.78500366210938</c:v>
                </c:pt>
                <c:pt idx="82">
                  <c:v>158.11549377441406</c:v>
                </c:pt>
                <c:pt idx="83">
                  <c:v>153.9980010986328</c:v>
                </c:pt>
                <c:pt idx="84">
                  <c:v>148.29600524902344</c:v>
                </c:pt>
                <c:pt idx="85">
                  <c:v>144.35000610351562</c:v>
                </c:pt>
                <c:pt idx="86">
                  <c:v>146.07400512695312</c:v>
                </c:pt>
                <c:pt idx="87">
                  <c:v>139.39100646972656</c:v>
                </c:pt>
                <c:pt idx="88">
                  <c:v>138.16700744628906</c:v>
                </c:pt>
                <c:pt idx="89">
                  <c:v>144.59649658203125</c:v>
                </c:pt>
                <c:pt idx="90">
                  <c:v>124.28150177001953</c:v>
                </c:pt>
                <c:pt idx="91">
                  <c:v>124.5</c:v>
                </c:pt>
                <c:pt idx="92">
                  <c:v>124.25350189208984</c:v>
                </c:pt>
                <c:pt idx="93">
                  <c:v>125.92849731445312</c:v>
                </c:pt>
                <c:pt idx="94">
                  <c:v>116.40699768066406</c:v>
                </c:pt>
                <c:pt idx="95">
                  <c:v>114.77249908447266</c:v>
                </c:pt>
                <c:pt idx="96">
                  <c:v>108.78900146484375</c:v>
                </c:pt>
                <c:pt idx="97">
                  <c:v>108.85900115966797</c:v>
                </c:pt>
                <c:pt idx="98">
                  <c:v>105.37200164794922</c:v>
                </c:pt>
                <c:pt idx="99">
                  <c:v>106.93049621582031</c:v>
                </c:pt>
                <c:pt idx="100">
                  <c:v>113.05500030517578</c:v>
                </c:pt>
                <c:pt idx="101">
                  <c:v>110.81050109863281</c:v>
                </c:pt>
                <c:pt idx="102">
                  <c:v>115.36849975585938</c:v>
                </c:pt>
                <c:pt idx="103">
                  <c:v>107.11250305175781</c:v>
                </c:pt>
                <c:pt idx="104">
                  <c:v>107.31900024414062</c:v>
                </c:pt>
                <c:pt idx="105">
                  <c:v>107.59100341796875</c:v>
                </c:pt>
                <c:pt idx="106">
                  <c:v>107.55699920654297</c:v>
                </c:pt>
                <c:pt idx="107">
                  <c:v>104.0999984741211</c:v>
                </c:pt>
                <c:pt idx="108">
                  <c:v>106.7750015258789</c:v>
                </c:pt>
                <c:pt idx="109">
                  <c:v>111.07749938964844</c:v>
                </c:pt>
                <c:pt idx="110">
                  <c:v>115.14649963378906</c:v>
                </c:pt>
                <c:pt idx="111">
                  <c:v>120.20950317382812</c:v>
                </c:pt>
                <c:pt idx="112">
                  <c:v>121.68399810791016</c:v>
                </c:pt>
                <c:pt idx="113">
                  <c:v>125.51100158691406</c:v>
                </c:pt>
                <c:pt idx="114">
                  <c:v>122.3499984741211</c:v>
                </c:pt>
                <c:pt idx="115">
                  <c:v>124.79000091552734</c:v>
                </c:pt>
                <c:pt idx="116">
                  <c:v>123.0</c:v>
                </c:pt>
                <c:pt idx="117">
                  <c:v>121.18000030517578</c:v>
                </c:pt>
                <c:pt idx="118">
                  <c:v>116.1500015258789</c:v>
                </c:pt>
                <c:pt idx="119">
                  <c:v>109.6500015258789</c:v>
                </c:pt>
                <c:pt idx="120">
                  <c:v>103.66999816894531</c:v>
                </c:pt>
                <c:pt idx="121">
                  <c:v>102.30999755859375</c:v>
                </c:pt>
                <c:pt idx="122">
                  <c:v>107.66999816894531</c:v>
                </c:pt>
                <c:pt idx="123">
                  <c:v>103.66000366210938</c:v>
                </c:pt>
                <c:pt idx="124">
                  <c:v>106.22000122070312</c:v>
                </c:pt>
                <c:pt idx="125">
                  <c:v>108.68000030517578</c:v>
                </c:pt>
                <c:pt idx="126">
                  <c:v>108.94999694824219</c:v>
                </c:pt>
                <c:pt idx="127">
                  <c:v>112.44000244140625</c:v>
                </c:pt>
                <c:pt idx="128">
                  <c:v>116.45999908447266</c:v>
                </c:pt>
                <c:pt idx="129">
                  <c:v>113.22000122070312</c:v>
                </c:pt>
                <c:pt idx="130">
                  <c:v>107.4000015258789</c:v>
                </c:pt>
                <c:pt idx="131">
                  <c:v>108.91999816894531</c:v>
                </c:pt>
                <c:pt idx="132">
                  <c:v>106.20999908447266</c:v>
                </c:pt>
                <c:pt idx="133">
                  <c:v>109.55999755859375</c:v>
                </c:pt>
                <c:pt idx="134">
                  <c:v>113.5</c:v>
                </c:pt>
                <c:pt idx="135">
                  <c:v>114.33000183105469</c:v>
                </c:pt>
                <c:pt idx="136">
                  <c:v>116.33000183105469</c:v>
                </c:pt>
                <c:pt idx="137">
                  <c:v>115.54000091552734</c:v>
                </c:pt>
                <c:pt idx="138">
                  <c:v>111.75</c:v>
                </c:pt>
                <c:pt idx="139">
                  <c:v>109.22000122070312</c:v>
                </c:pt>
                <c:pt idx="140">
                  <c:v>110.4000015258789</c:v>
                </c:pt>
                <c:pt idx="141">
                  <c:v>110.62999725341797</c:v>
                </c:pt>
                <c:pt idx="142">
                  <c:v>113.55000305175781</c:v>
                </c:pt>
                <c:pt idx="143">
                  <c:v>113.76000213623047</c:v>
                </c:pt>
                <c:pt idx="144">
                  <c:v>118.20999908447266</c:v>
                </c:pt>
                <c:pt idx="145">
                  <c:v>122.7699966430664</c:v>
                </c:pt>
                <c:pt idx="146">
                  <c:v>124.62999725341797</c:v>
                </c:pt>
                <c:pt idx="147">
                  <c:v>122.41999816894531</c:v>
                </c:pt>
                <c:pt idx="148">
                  <c:v>121.13999938964844</c:v>
                </c:pt>
                <c:pt idx="149">
                  <c:v>114.80999755859375</c:v>
                </c:pt>
                <c:pt idx="150">
                  <c:v>120.97000122070312</c:v>
                </c:pt>
                <c:pt idx="151">
                  <c:v>122.27999877929688</c:v>
                </c:pt>
                <c:pt idx="152">
                  <c:v>134.9499969482422</c:v>
                </c:pt>
                <c:pt idx="153">
                  <c:v>135.38999938964844</c:v>
                </c:pt>
                <c:pt idx="154">
                  <c:v>134.16000366210938</c:v>
                </c:pt>
                <c:pt idx="155">
                  <c:v>139.52000427246094</c:v>
                </c:pt>
                <c:pt idx="156">
                  <c:v>142.57000732421875</c:v>
                </c:pt>
                <c:pt idx="157">
                  <c:v>140.8000030517578</c:v>
                </c:pt>
                <c:pt idx="158">
                  <c:v>139.41000366210938</c:v>
                </c:pt>
                <c:pt idx="159">
                  <c:v>137.8300018310547</c:v>
                </c:pt>
                <c:pt idx="160">
                  <c:v>142.69000244140625</c:v>
                </c:pt>
                <c:pt idx="161">
                  <c:v>140.63999938964844</c:v>
                </c:pt>
                <c:pt idx="162">
                  <c:v>143.5500030517578</c:v>
                </c:pt>
                <c:pt idx="163">
                  <c:v>143.17999267578125</c:v>
                </c:pt>
                <c:pt idx="164">
                  <c:v>144.77999877929688</c:v>
                </c:pt>
                <c:pt idx="165">
                  <c:v>142.10000610351562</c:v>
                </c:pt>
                <c:pt idx="166">
                  <c:v>142.3000030517578</c:v>
                </c:pt>
                <c:pt idx="167">
                  <c:v>138.22999572753906</c:v>
                </c:pt>
                <c:pt idx="168">
                  <c:v>133.22000122070312</c:v>
                </c:pt>
                <c:pt idx="169">
                  <c:v>133.6199951171875</c:v>
                </c:pt>
                <c:pt idx="170">
                  <c:v>133.8000030517578</c:v>
                </c:pt>
                <c:pt idx="171">
                  <c:v>137.27999877929688</c:v>
                </c:pt>
                <c:pt idx="172">
                  <c:v>130.75</c:v>
                </c:pt>
                <c:pt idx="173">
                  <c:v>129.7899932861328</c:v>
                </c:pt>
                <c:pt idx="174">
                  <c:v>128.72999572753906</c:v>
                </c:pt>
                <c:pt idx="175">
                  <c:v>126.7699966430664</c:v>
                </c:pt>
                <c:pt idx="176">
                  <c:v>127.81999969482422</c:v>
                </c:pt>
                <c:pt idx="177">
                  <c:v>127.51000213623047</c:v>
                </c:pt>
                <c:pt idx="178">
                  <c:v>126.11000061035156</c:v>
                </c:pt>
                <c:pt idx="179">
                  <c:v>129.47999572753906</c:v>
                </c:pt>
                <c:pt idx="180">
                  <c:v>129.82000732421875</c:v>
                </c:pt>
                <c:pt idx="181">
                  <c:v>133.27000427246094</c:v>
                </c:pt>
                <c:pt idx="182">
                  <c:v>136.4499969482422</c:v>
                </c:pt>
                <c:pt idx="183">
                  <c:v>126.81999969482422</c:v>
                </c:pt>
                <c:pt idx="184">
                  <c:v>128.5500030517578</c:v>
                </c:pt>
                <c:pt idx="185">
                  <c:v>126.27999877929688</c:v>
                </c:pt>
                <c:pt idx="186">
                  <c:v>123.52999877929688</c:v>
                </c:pt>
                <c:pt idx="187">
                  <c:v>124.66000366210938</c:v>
                </c:pt>
                <c:pt idx="188">
                  <c:v>122.19000244140625</c:v>
                </c:pt>
                <c:pt idx="189">
                  <c:v>118.54000091552734</c:v>
                </c:pt>
                <c:pt idx="190">
                  <c:v>117.30999755859375</c:v>
                </c:pt>
                <c:pt idx="191">
                  <c:v>113.77999877929688</c:v>
                </c:pt>
                <c:pt idx="192">
                  <c:v>115.1500015258789</c:v>
                </c:pt>
                <c:pt idx="193">
                  <c:v>114.41000366210938</c:v>
                </c:pt>
                <c:pt idx="194">
                  <c:v>118.01000213623047</c:v>
                </c:pt>
                <c:pt idx="195">
                  <c:v>114.80000305175781</c:v>
                </c:pt>
                <c:pt idx="196">
                  <c:v>113.0</c:v>
                </c:pt>
                <c:pt idx="197">
                  <c:v>115.87999725341797</c:v>
                </c:pt>
                <c:pt idx="198">
                  <c:v>121.08999633789062</c:v>
                </c:pt>
                <c:pt idx="199">
                  <c:v>120.94999694824219</c:v>
                </c:pt>
                <c:pt idx="200">
                  <c:v>120.30000305175781</c:v>
                </c:pt>
                <c:pt idx="201">
                  <c:v>114.55999755859375</c:v>
                </c:pt>
                <c:pt idx="202">
                  <c:v>113.66999816894531</c:v>
                </c:pt>
                <c:pt idx="203">
                  <c:v>112.20999908447266</c:v>
                </c:pt>
                <c:pt idx="204">
                  <c:v>112.9000015258789</c:v>
                </c:pt>
                <c:pt idx="205">
                  <c:v>112.52999877929688</c:v>
                </c:pt>
                <c:pt idx="206">
                  <c:v>106.9000015258789</c:v>
                </c:pt>
                <c:pt idx="207">
                  <c:v>113.79000091552734</c:v>
                </c:pt>
                <c:pt idx="208">
                  <c:v>116.36000061035156</c:v>
                </c:pt>
                <c:pt idx="209">
                  <c:v>115.06999969482422</c:v>
                </c:pt>
                <c:pt idx="210">
                  <c:v>115.25</c:v>
                </c:pt>
                <c:pt idx="211">
                  <c:v>119.31999969482422</c:v>
                </c:pt>
                <c:pt idx="212">
                  <c:v>119.81999969482422</c:v>
                </c:pt>
                <c:pt idx="213">
                  <c:v>120.5999984741211</c:v>
                </c:pt>
                <c:pt idx="214">
                  <c:v>115.66000366210938</c:v>
                </c:pt>
                <c:pt idx="215">
                  <c:v>110.95999908447266</c:v>
                </c:pt>
                <c:pt idx="216">
                  <c:v>103.41000366210938</c:v>
                </c:pt>
                <c:pt idx="217">
                  <c:v>102.44000244140625</c:v>
                </c:pt>
                <c:pt idx="218">
                  <c:v>96.79000091552734</c:v>
                </c:pt>
                <c:pt idx="219">
                  <c:v>92.12000274658203</c:v>
                </c:pt>
                <c:pt idx="220">
                  <c:v>89.30000305175781</c:v>
                </c:pt>
                <c:pt idx="221">
                  <c:v>90.9800033569336</c:v>
                </c:pt>
                <c:pt idx="222">
                  <c:v>90.52999877929688</c:v>
                </c:pt>
                <c:pt idx="223">
                  <c:v>89.9800033569336</c:v>
                </c:pt>
                <c:pt idx="224">
                  <c:v>86.13999938964844</c:v>
                </c:pt>
                <c:pt idx="225">
                  <c:v>96.62999725341797</c:v>
                </c:pt>
                <c:pt idx="226">
                  <c:v>100.79000091552734</c:v>
                </c:pt>
                <c:pt idx="227">
                  <c:v>98.48999786376953</c:v>
                </c:pt>
                <c:pt idx="228">
                  <c:v>98.94000244140625</c:v>
                </c:pt>
                <c:pt idx="229">
                  <c:v>97.12000274658203</c:v>
                </c:pt>
                <c:pt idx="230">
                  <c:v>94.8499984741211</c:v>
                </c:pt>
                <c:pt idx="231">
                  <c:v>94.13999938964844</c:v>
                </c:pt>
                <c:pt idx="232">
                  <c:v>92.45999908447266</c:v>
                </c:pt>
                <c:pt idx="233">
                  <c:v>93.19999694824219</c:v>
                </c:pt>
                <c:pt idx="234">
                  <c:v>94.12999725341797</c:v>
                </c:pt>
                <c:pt idx="235">
                  <c:v>93.41000366210938</c:v>
                </c:pt>
                <c:pt idx="236">
                  <c:v>93.94999694824219</c:v>
                </c:pt>
                <c:pt idx="237">
                  <c:v>92.41999816894531</c:v>
                </c:pt>
                <c:pt idx="238">
                  <c:v>96.54000091552734</c:v>
                </c:pt>
                <c:pt idx="239">
                  <c:v>95.5</c:v>
                </c:pt>
                <c:pt idx="240">
                  <c:v>94.12999725341797</c:v>
                </c:pt>
                <c:pt idx="241">
                  <c:v>91.01000213623047</c:v>
                </c:pt>
                <c:pt idx="242">
                  <c:v>88.25</c:v>
                </c:pt>
                <c:pt idx="243">
                  <c:v>88.45999908447266</c:v>
                </c:pt>
                <c:pt idx="244">
                  <c:v>90.3499984741211</c:v>
                </c:pt>
                <c:pt idx="245">
                  <c:v>89.08999633789062</c:v>
                </c:pt>
                <c:pt idx="246">
                  <c:v>90.55000305175781</c:v>
                </c:pt>
                <c:pt idx="247">
                  <c:v>92.48999786376953</c:v>
                </c:pt>
                <c:pt idx="248">
                  <c:v>91.58000183105469</c:v>
                </c:pt>
                <c:pt idx="249">
                  <c:v>88.44999694824219</c:v>
                </c:pt>
                <c:pt idx="250">
                  <c:v>87.86000061035156</c:v>
                </c:pt>
                <c:pt idx="251">
                  <c:v>84.91999816894531</c:v>
                </c:pt>
                <c:pt idx="252">
                  <c:v>85.19000244140625</c:v>
                </c:pt>
                <c:pt idx="253">
                  <c:v>86.7699966430664</c:v>
                </c:pt>
                <c:pt idx="254">
                  <c:v>83.79000091552734</c:v>
                </c:pt>
                <c:pt idx="255">
                  <c:v>85.25</c:v>
                </c:pt>
                <c:pt idx="256">
                  <c:v>83.04000091552734</c:v>
                </c:pt>
                <c:pt idx="257">
                  <c:v>81.81999969482422</c:v>
                </c:pt>
                <c:pt idx="258">
                  <c:v>84.18000030517578</c:v>
                </c:pt>
                <c:pt idx="259">
                  <c:v>84.0</c:v>
                </c:pt>
                <c:pt idx="260">
                  <c:v>85.81999969482422</c:v>
                </c:pt>
                <c:pt idx="261">
                  <c:v>85.13999938964844</c:v>
                </c:pt>
                <c:pt idx="262">
                  <c:v>83.12000274658203</c:v>
                </c:pt>
                <c:pt idx="263">
                  <c:v>86.08000183105469</c:v>
                </c:pt>
                <c:pt idx="264">
                  <c:v>87.36000061035156</c:v>
                </c:pt>
                <c:pt idx="265">
                  <c:v>89.87000274658203</c:v>
                </c:pt>
                <c:pt idx="266">
                  <c:v>95.08999633789062</c:v>
                </c:pt>
                <c:pt idx="267">
                  <c:v>95.2699966430664</c:v>
                </c:pt>
                <c:pt idx="268">
                  <c:v>98.12000274658203</c:v>
                </c:pt>
                <c:pt idx="269">
                  <c:v>96.05000305175781</c:v>
                </c:pt>
                <c:pt idx="270">
                  <c:v>95.45999908447266</c:v>
                </c:pt>
                <c:pt idx="271">
                  <c:v>93.68000030517578</c:v>
                </c:pt>
                <c:pt idx="272">
                  <c:v>97.25</c:v>
                </c:pt>
                <c:pt idx="273">
                  <c:v>97.5199966430664</c:v>
                </c:pt>
                <c:pt idx="274">
                  <c:v>96.31999969482422</c:v>
                </c:pt>
                <c:pt idx="275">
                  <c:v>97.18000030517578</c:v>
                </c:pt>
                <c:pt idx="276">
                  <c:v>99.22000122070312</c:v>
                </c:pt>
                <c:pt idx="277">
                  <c:v>102.23999786376953</c:v>
                </c:pt>
                <c:pt idx="278">
                  <c:v>100.55000305175781</c:v>
                </c:pt>
                <c:pt idx="279">
                  <c:v>103.12999725341797</c:v>
                </c:pt>
                <c:pt idx="280">
                  <c:v>105.1500015258789</c:v>
                </c:pt>
                <c:pt idx="281">
                  <c:v>112.91000366210938</c:v>
                </c:pt>
                <c:pt idx="282">
                  <c:v>103.38999938964844</c:v>
                </c:pt>
                <c:pt idx="283">
                  <c:v>102.18000030517578</c:v>
                </c:pt>
                <c:pt idx="284">
                  <c:v>102.11000061035156</c:v>
                </c:pt>
                <c:pt idx="285">
                  <c:v>100.05000305175781</c:v>
                </c:pt>
                <c:pt idx="286">
                  <c:v>98.23999786376953</c:v>
                </c:pt>
                <c:pt idx="287">
                  <c:v>97.61000061035156</c:v>
                </c:pt>
                <c:pt idx="288">
                  <c:v>99.54000091552734</c:v>
                </c:pt>
                <c:pt idx="289">
                  <c:v>99.69999694824219</c:v>
                </c:pt>
                <c:pt idx="290">
                  <c:v>101.16000366210938</c:v>
                </c:pt>
                <c:pt idx="291">
                  <c:v>98.1500015258789</c:v>
                </c:pt>
                <c:pt idx="292">
                  <c:v>97.19999694824219</c:v>
                </c:pt>
                <c:pt idx="293">
                  <c:v>94.58000183105469</c:v>
                </c:pt>
                <c:pt idx="294">
                  <c:v>95.79000091552734</c:v>
                </c:pt>
                <c:pt idx="295">
                  <c:v>95.81999969482422</c:v>
                </c:pt>
                <c:pt idx="296">
                  <c:v>93.5</c:v>
                </c:pt>
                <c:pt idx="297">
                  <c:v>93.76000213623047</c:v>
                </c:pt>
                <c:pt idx="298">
                  <c:v>94.2300033569336</c:v>
                </c:pt>
                <c:pt idx="299">
                  <c:v>92.16999816894531</c:v>
                </c:pt>
                <c:pt idx="300">
                  <c:v>92.12999725341797</c:v>
                </c:pt>
                <c:pt idx="301">
                  <c:v>94.9000015258789</c:v>
                </c:pt>
                <c:pt idx="302">
                  <c:v>93.75</c:v>
                </c:pt>
                <c:pt idx="303">
                  <c:v>93.55000305175781</c:v>
                </c:pt>
                <c:pt idx="304">
                  <c:v>93.91999816894531</c:v>
                </c:pt>
                <c:pt idx="305">
                  <c:v>92.25</c:v>
                </c:pt>
                <c:pt idx="306">
                  <c:v>90.7300033569336</c:v>
                </c:pt>
                <c:pt idx="307">
                  <c:v>92.43000030517578</c:v>
                </c:pt>
                <c:pt idx="308">
                  <c:v>94.87999725341797</c:v>
                </c:pt>
                <c:pt idx="309">
                  <c:v>96.19999694824219</c:v>
                </c:pt>
                <c:pt idx="310">
                  <c:v>100.04000091552734</c:v>
                </c:pt>
                <c:pt idx="311">
                  <c:v>98.94999694824219</c:v>
                </c:pt>
                <c:pt idx="312">
                  <c:v>97.70999908447266</c:v>
                </c:pt>
                <c:pt idx="313">
                  <c:v>100.61000061035156</c:v>
                </c:pt>
                <c:pt idx="314">
                  <c:v>98.69999694824219</c:v>
                </c:pt>
                <c:pt idx="315">
                  <c:v>98.70999908447266</c:v>
                </c:pt>
                <c:pt idx="316">
                  <c:v>98.12999725341797</c:v>
                </c:pt>
                <c:pt idx="317">
                  <c:v>98.04000091552734</c:v>
                </c:pt>
                <c:pt idx="318">
                  <c:v>97.23999786376953</c:v>
                </c:pt>
                <c:pt idx="319">
                  <c:v>100.25</c:v>
                </c:pt>
                <c:pt idx="320">
                  <c:v>102.0</c:v>
                </c:pt>
                <c:pt idx="321">
                  <c:v>103.29000091552734</c:v>
                </c:pt>
                <c:pt idx="322">
                  <c:v>102.41000366210938</c:v>
                </c:pt>
                <c:pt idx="323">
                  <c:v>103.94999694824219</c:v>
                </c:pt>
                <c:pt idx="324">
                  <c:v>101.0999984741211</c:v>
                </c:pt>
                <c:pt idx="325">
                  <c:v>102.05999755859375</c:v>
                </c:pt>
                <c:pt idx="326">
                  <c:v>102.16999816894531</c:v>
                </c:pt>
                <c:pt idx="327">
                  <c:v>99.91999816894531</c:v>
                </c:pt>
                <c:pt idx="328">
                  <c:v>97.83000183105469</c:v>
                </c:pt>
                <c:pt idx="329">
                  <c:v>102.4000015258789</c:v>
                </c:pt>
                <c:pt idx="330">
                  <c:v>102.51000213623047</c:v>
                </c:pt>
                <c:pt idx="331">
                  <c:v>102.73999786376953</c:v>
                </c:pt>
                <c:pt idx="332">
                  <c:v>102.30000305175781</c:v>
                </c:pt>
                <c:pt idx="333">
                  <c:v>104.30000305175781</c:v>
                </c:pt>
                <c:pt idx="334">
                  <c:v>103.80999755859375</c:v>
                </c:pt>
                <c:pt idx="335">
                  <c:v>106.95999908447266</c:v>
                </c:pt>
                <c:pt idx="336">
                  <c:v>106.20999908447266</c:v>
                </c:pt>
                <c:pt idx="337">
                  <c:v>102.56999969482422</c:v>
                </c:pt>
                <c:pt idx="338">
                  <c:v>104.9800033569336</c:v>
                </c:pt>
                <c:pt idx="339">
                  <c:v>109.81999969482422</c:v>
                </c:pt>
                <c:pt idx="340">
                  <c:v>105.44999694824219</c:v>
                </c:pt>
                <c:pt idx="341">
                  <c:v>102.05000305175781</c:v>
                </c:pt>
                <c:pt idx="342">
                  <c:v>103.62999725341797</c:v>
                </c:pt>
                <c:pt idx="343">
                  <c:v>103.6500015258789</c:v>
                </c:pt>
                <c:pt idx="344">
                  <c:v>104.0</c:v>
                </c:pt>
                <c:pt idx="345">
                  <c:v>105.66000366210938</c:v>
                </c:pt>
                <c:pt idx="346">
                  <c:v>105.83000183105469</c:v>
                </c:pt>
                <c:pt idx="347">
                  <c:v>106.62000274658203</c:v>
                </c:pt>
                <c:pt idx="348">
                  <c:v>110.19000244140625</c:v>
                </c:pt>
                <c:pt idx="349">
                  <c:v>112.18000030517578</c:v>
                </c:pt>
                <c:pt idx="350">
                  <c:v>110.26000213623047</c:v>
                </c:pt>
                <c:pt idx="351">
                  <c:v>111.19999694824219</c:v>
                </c:pt>
                <c:pt idx="352">
                  <c:v>113.4000015258789</c:v>
                </c:pt>
                <c:pt idx="353">
                  <c:v>115.5</c:v>
                </c:pt>
                <c:pt idx="354">
                  <c:v>118.1500015258789</c:v>
                </c:pt>
                <c:pt idx="355">
                  <c:v>116.25</c:v>
                </c:pt>
                <c:pt idx="356">
                  <c:v>115.01000213623047</c:v>
                </c:pt>
                <c:pt idx="357">
                  <c:v>114.98999786376953</c:v>
                </c:pt>
                <c:pt idx="358">
                  <c:v>116.75</c:v>
                </c:pt>
                <c:pt idx="359">
                  <c:v>115.0</c:v>
                </c:pt>
                <c:pt idx="360">
                  <c:v>120.11000061035156</c:v>
                </c:pt>
                <c:pt idx="361">
                  <c:v>121.66000366210938</c:v>
                </c:pt>
                <c:pt idx="362">
                  <c:v>120.58000183105469</c:v>
                </c:pt>
                <c:pt idx="363">
                  <c:v>122.7699966430664</c:v>
                </c:pt>
                <c:pt idx="364">
                  <c:v>124.25</c:v>
                </c:pt>
                <c:pt idx="365">
                  <c:v>125.30000305175781</c:v>
                </c:pt>
                <c:pt idx="366">
                  <c:v>126.61000061035156</c:v>
                </c:pt>
                <c:pt idx="367">
                  <c:v>121.2300033569336</c:v>
                </c:pt>
                <c:pt idx="368">
                  <c:v>124.25</c:v>
                </c:pt>
                <c:pt idx="369">
                  <c:v>123.43000030517578</c:v>
                </c:pt>
                <c:pt idx="370">
                  <c:v>126.56999969482422</c:v>
                </c:pt>
                <c:pt idx="371">
                  <c:v>126.66000366210938</c:v>
                </c:pt>
                <c:pt idx="372">
                  <c:v>126.41999816894531</c:v>
                </c:pt>
                <c:pt idx="373">
                  <c:v>127.11000061035156</c:v>
                </c:pt>
                <c:pt idx="374">
                  <c:v>125.48999786376953</c:v>
                </c:pt>
                <c:pt idx="375">
                  <c:v>125.77999877929688</c:v>
                </c:pt>
                <c:pt idx="376">
                  <c:v>124.83000183105469</c:v>
                </c:pt>
                <c:pt idx="377">
                  <c:v>130.14999389648438</c:v>
                </c:pt>
                <c:pt idx="378">
                  <c:v>129.3300018310547</c:v>
                </c:pt>
                <c:pt idx="379">
                  <c:v>127.33000183105469</c:v>
                </c:pt>
                <c:pt idx="380">
                  <c:v>129.17999267578125</c:v>
                </c:pt>
                <c:pt idx="381">
                  <c:v>129.0399932861328</c:v>
                </c:pt>
                <c:pt idx="382">
                  <c:v>127.9000015258789</c:v>
                </c:pt>
                <c:pt idx="383">
                  <c:v>130.36000061035156</c:v>
                </c:pt>
                <c:pt idx="384">
                  <c:v>130.22000122070312</c:v>
                </c:pt>
                <c:pt idx="385">
                  <c:v>130.3800048828125</c:v>
                </c:pt>
                <c:pt idx="386">
                  <c:v>128.36000061035156</c:v>
                </c:pt>
                <c:pt idx="387">
                  <c:v>129.77999877929688</c:v>
                </c:pt>
                <c:pt idx="388">
                  <c:v>127.12999725341797</c:v>
                </c:pt>
                <c:pt idx="389">
                  <c:v>128.77999877929688</c:v>
                </c:pt>
                <c:pt idx="390">
                  <c:v>130.8000030517578</c:v>
                </c:pt>
                <c:pt idx="391">
                  <c:v>134.3000030517578</c:v>
                </c:pt>
                <c:pt idx="392">
                  <c:v>134.67999267578125</c:v>
                </c:pt>
                <c:pt idx="393">
                  <c:v>133.55999755859375</c:v>
                </c:pt>
                <c:pt idx="394">
                  <c:v>132.8300018310547</c:v>
                </c:pt>
                <c:pt idx="395">
                  <c:v>135.36000061035156</c:v>
                </c:pt>
                <c:pt idx="396">
                  <c:v>129.9600067138672</c:v>
                </c:pt>
                <c:pt idx="397">
                  <c:v>130.0</c:v>
                </c:pt>
                <c:pt idx="398">
                  <c:v>128.8000030517578</c:v>
                </c:pt>
                <c:pt idx="399">
                  <c:v>129.1300048828125</c:v>
                </c:pt>
                <c:pt idx="400">
                  <c:v>128.14999389648438</c:v>
                </c:pt>
                <c:pt idx="401">
                  <c:v>128.25</c:v>
                </c:pt>
                <c:pt idx="402">
                  <c:v>132.2100067138672</c:v>
                </c:pt>
                <c:pt idx="403">
                  <c:v>133.67999267578125</c:v>
                </c:pt>
                <c:pt idx="404">
                  <c:v>131.69000244140625</c:v>
                </c:pt>
                <c:pt idx="405">
                  <c:v>128.2100067138672</c:v>
                </c:pt>
                <c:pt idx="406">
                  <c:v>128.91000366210938</c:v>
                </c:pt>
                <c:pt idx="407">
                  <c:v>139.57000732421875</c:v>
                </c:pt>
                <c:pt idx="408">
                  <c:v>142.22000122070312</c:v>
                </c:pt>
                <c:pt idx="409">
                  <c:v>139.94000244140625</c:v>
                </c:pt>
                <c:pt idx="410">
                  <c:v>137.85000610351562</c:v>
                </c:pt>
                <c:pt idx="411">
                  <c:v>138.55999755859375</c:v>
                </c:pt>
                <c:pt idx="412">
                  <c:v>138.41000366210938</c:v>
                </c:pt>
                <c:pt idx="413">
                  <c:v>140.57000732421875</c:v>
                </c:pt>
                <c:pt idx="414">
                  <c:v>137.6699981689453</c:v>
                </c:pt>
                <c:pt idx="415">
                  <c:v>135.07000732421875</c:v>
                </c:pt>
                <c:pt idx="416">
                  <c:v>133.97999572753906</c:v>
                </c:pt>
                <c:pt idx="417">
                  <c:v>133.22000122070312</c:v>
                </c:pt>
                <c:pt idx="418">
                  <c:v>134.67999267578125</c:v>
                </c:pt>
                <c:pt idx="419">
                  <c:v>134.25</c:v>
                </c:pt>
                <c:pt idx="420">
                  <c:v>135.52000427246094</c:v>
                </c:pt>
                <c:pt idx="421">
                  <c:v>131.83999633789062</c:v>
                </c:pt>
                <c:pt idx="422">
                  <c:v>133.25999450683594</c:v>
                </c:pt>
                <c:pt idx="423">
                  <c:v>133.13999938964844</c:v>
                </c:pt>
                <c:pt idx="424">
                  <c:v>134.91000366210938</c:v>
                </c:pt>
                <c:pt idx="425">
                  <c:v>135.07000732421875</c:v>
                </c:pt>
                <c:pt idx="426">
                  <c:v>138.00999450683594</c:v>
                </c:pt>
                <c:pt idx="427">
                  <c:v>138.1199951171875</c:v>
                </c:pt>
                <c:pt idx="428">
                  <c:v>137.27000427246094</c:v>
                </c:pt>
                <c:pt idx="429">
                  <c:v>135.36000061035156</c:v>
                </c:pt>
                <c:pt idx="430">
                  <c:v>137.85000610351562</c:v>
                </c:pt>
                <c:pt idx="431">
                  <c:v>138.22999572753906</c:v>
                </c:pt>
                <c:pt idx="432">
                  <c:v>143.10000610351562</c:v>
                </c:pt>
                <c:pt idx="433">
                  <c:v>141.22999572753906</c:v>
                </c:pt>
                <c:pt idx="434">
                  <c:v>144.85000610351562</c:v>
                </c:pt>
                <c:pt idx="435">
                  <c:v>144.72000122070312</c:v>
                </c:pt>
                <c:pt idx="436">
                  <c:v>140.38999938964844</c:v>
                </c:pt>
                <c:pt idx="437">
                  <c:v>139.97999572753906</c:v>
                </c:pt>
                <c:pt idx="438">
                  <c:v>137.6300048828125</c:v>
                </c:pt>
                <c:pt idx="439">
                  <c:v>135.2899932861328</c:v>
                </c:pt>
                <c:pt idx="440">
                  <c:v>129.3300018310547</c:v>
                </c:pt>
                <c:pt idx="441">
                  <c:v>129.1199951171875</c:v>
                </c:pt>
                <c:pt idx="442">
                  <c:v>131.27000427246094</c:v>
                </c:pt>
                <c:pt idx="443">
                  <c:v>125.9800033569336</c:v>
                </c:pt>
                <c:pt idx="444">
                  <c:v>125.9800033569336</c:v>
                </c:pt>
                <c:pt idx="445">
                  <c:v>125.9800033569336</c:v>
                </c:pt>
                <c:pt idx="446">
                  <c:v>127.12000274658203</c:v>
                </c:pt>
                <c:pt idx="447">
                  <c:v>129.4600067138672</c:v>
                </c:pt>
                <c:pt idx="448">
                  <c:v>124.72000122070312</c:v>
                </c:pt>
                <c:pt idx="449">
                  <c:v>127.0</c:v>
                </c:pt>
                <c:pt idx="450">
                  <c:v>125.95999908447266</c:v>
                </c:pt>
                <c:pt idx="451">
                  <c:v>127.95999908447266</c:v>
                </c:pt>
                <c:pt idx="452">
                  <c:v>128.25999450683594</c:v>
                </c:pt>
                <c:pt idx="453">
                  <c:v>129.47999572753906</c:v>
                </c:pt>
                <c:pt idx="454">
                  <c:v>131.8300018310547</c:v>
                </c:pt>
                <c:pt idx="455">
                  <c:v>132.3300018310547</c:v>
                </c:pt>
                <c:pt idx="456">
                  <c:v>129.7899932861328</c:v>
                </c:pt>
                <c:pt idx="457">
                  <c:v>132.5500030517578</c:v>
                </c:pt>
                <c:pt idx="458">
                  <c:v>131.47000122070312</c:v>
                </c:pt>
                <c:pt idx="459">
                  <c:v>128.1300048828125</c:v>
                </c:pt>
                <c:pt idx="460">
                  <c:v>128.39999389648438</c:v>
                </c:pt>
                <c:pt idx="461">
                  <c:v>125.16999816894531</c:v>
                </c:pt>
                <c:pt idx="462">
                  <c:v>126.55999755859375</c:v>
                </c:pt>
                <c:pt idx="463">
                  <c:v>128.55999755859375</c:v>
                </c:pt>
                <c:pt idx="464">
                  <c:v>121.38999938964844</c:v>
                </c:pt>
                <c:pt idx="465">
                  <c:v>119.56999969482422</c:v>
                </c:pt>
                <c:pt idx="466">
                  <c:v>127.73999786376953</c:v>
                </c:pt>
                <c:pt idx="467">
                  <c:v>132.7100067138672</c:v>
                </c:pt>
                <c:pt idx="468">
                  <c:v>133.08999633789062</c:v>
                </c:pt>
                <c:pt idx="469">
                  <c:v>137.0</c:v>
                </c:pt>
                <c:pt idx="470">
                  <c:v>138.07000732421875</c:v>
                </c:pt>
                <c:pt idx="471">
                  <c:v>138.60000610351562</c:v>
                </c:pt>
                <c:pt idx="472">
                  <c:v>139.74000549316406</c:v>
                </c:pt>
                <c:pt idx="473">
                  <c:v>142.7100067138672</c:v>
                </c:pt>
                <c:pt idx="474">
                  <c:v>142.0800018310547</c:v>
                </c:pt>
                <c:pt idx="475">
                  <c:v>140.60000610351562</c:v>
                </c:pt>
                <c:pt idx="476">
                  <c:v>143.55999755859375</c:v>
                </c:pt>
                <c:pt idx="477">
                  <c:v>142.58999633789062</c:v>
                </c:pt>
                <c:pt idx="478">
                  <c:v>145.8000030517578</c:v>
                </c:pt>
                <c:pt idx="479">
                  <c:v>143.1999969482422</c:v>
                </c:pt>
                <c:pt idx="480">
                  <c:v>142.8300018310547</c:v>
                </c:pt>
                <c:pt idx="481">
                  <c:v>145.17999267578125</c:v>
                </c:pt>
                <c:pt idx="482">
                  <c:v>146.1300048828125</c:v>
                </c:pt>
                <c:pt idx="483">
                  <c:v>143.89999389648438</c:v>
                </c:pt>
                <c:pt idx="484">
                  <c:v>146.7100067138672</c:v>
                </c:pt>
                <c:pt idx="485">
                  <c:v>146.74000549316406</c:v>
                </c:pt>
                <c:pt idx="486">
                  <c:v>147.72999572753906</c:v>
                </c:pt>
                <c:pt idx="487">
                  <c:v>147.02999877929688</c:v>
                </c:pt>
                <c:pt idx="488">
                  <c:v>146.32000732421875</c:v>
                </c:pt>
                <c:pt idx="489">
                  <c:v>146.08999633789062</c:v>
                </c:pt>
                <c:pt idx="490">
                  <c:v>147.02999877929688</c:v>
                </c:pt>
                <c:pt idx="491">
                  <c:v>144.83999633789062</c:v>
                </c:pt>
                <c:pt idx="492">
                  <c:v>146.8800048828125</c:v>
                </c:pt>
                <c:pt idx="493">
                  <c:v>144.52000427246094</c:v>
                </c:pt>
                <c:pt idx="494">
                  <c:v>146.8800048828125</c:v>
                </c:pt>
                <c:pt idx="495">
                  <c:v>147.4199981689453</c:v>
                </c:pt>
                <c:pt idx="496">
                  <c:v>145.88999938964844</c:v>
                </c:pt>
                <c:pt idx="497">
                  <c:v>147.47999572753906</c:v>
                </c:pt>
                <c:pt idx="498">
                  <c:v>148.83999633789062</c:v>
                </c:pt>
                <c:pt idx="499">
                  <c:v>147.4199981689453</c:v>
                </c:pt>
                <c:pt idx="500">
                  <c:v>149.97000122070312</c:v>
                </c:pt>
                <c:pt idx="501">
                  <c:v>154.07000732421875</c:v>
                </c:pt>
                <c:pt idx="502">
                  <c:v>153.7899932861328</c:v>
                </c:pt>
                <c:pt idx="503">
                  <c:v>152.1199951171875</c:v>
                </c:pt>
                <c:pt idx="504">
                  <c:v>153.83999633789062</c:v>
                </c:pt>
                <c:pt idx="505">
                  <c:v>153.4199981689453</c:v>
                </c:pt>
                <c:pt idx="506">
                  <c:v>153.41000366210938</c:v>
                </c:pt>
                <c:pt idx="507">
                  <c:v>153.33999633789062</c:v>
                </c:pt>
                <c:pt idx="508">
                  <c:v>153.3800048828125</c:v>
                </c:pt>
                <c:pt idx="509">
                  <c:v>151.94000244140625</c:v>
                </c:pt>
                <c:pt idx="510">
                  <c:v>149.92999267578125</c:v>
                </c:pt>
                <c:pt idx="511">
                  <c:v>148.47000122070312</c:v>
                </c:pt>
                <c:pt idx="512">
                  <c:v>144.57000732421875</c:v>
                </c:pt>
                <c:pt idx="513">
                  <c:v>145.24000549316406</c:v>
                </c:pt>
                <c:pt idx="514">
                  <c:v>149.10000610351562</c:v>
                </c:pt>
                <c:pt idx="515">
                  <c:v>151.3699951171875</c:v>
                </c:pt>
                <c:pt idx="516">
                  <c:v>153.72999572753906</c:v>
                </c:pt>
                <c:pt idx="517">
                  <c:v>155.17999267578125</c:v>
                </c:pt>
                <c:pt idx="518">
                  <c:v>154.6199951171875</c:v>
                </c:pt>
                <c:pt idx="519">
                  <c:v>153.16000366210938</c:v>
                </c:pt>
                <c:pt idx="520">
                  <c:v>151.7100067138672</c:v>
                </c:pt>
                <c:pt idx="521">
                  <c:v>153.5</c:v>
                </c:pt>
                <c:pt idx="522">
                  <c:v>155.33999633789062</c:v>
                </c:pt>
                <c:pt idx="523">
                  <c:v>154.77999877929688</c:v>
                </c:pt>
                <c:pt idx="524">
                  <c:v>156.02000427246094</c:v>
                </c:pt>
                <c:pt idx="525">
                  <c:v>156.8699951171875</c:v>
                </c:pt>
                <c:pt idx="526">
                  <c:v>157.75</c:v>
                </c:pt>
                <c:pt idx="527">
                  <c:v>159.1199951171875</c:v>
                </c:pt>
                <c:pt idx="528">
                  <c:v>161.25999450683594</c:v>
                </c:pt>
                <c:pt idx="529">
                  <c:v>159.0</c:v>
                </c:pt>
                <c:pt idx="530">
                  <c:v>155.1999969482422</c:v>
                </c:pt>
                <c:pt idx="531">
                  <c:v>159.27999877929688</c:v>
                </c:pt>
                <c:pt idx="532">
                  <c:v>171.80999755859375</c:v>
                </c:pt>
                <c:pt idx="533">
                  <c:v>170.30999755859375</c:v>
                </c:pt>
                <c:pt idx="534">
                  <c:v>169.14999389648438</c:v>
                </c:pt>
                <c:pt idx="535">
                  <c:v>170.52999877929688</c:v>
                </c:pt>
                <c:pt idx="536">
                  <c:v>169.83999633789062</c:v>
                </c:pt>
                <c:pt idx="537">
                  <c:v>174.4499969482422</c:v>
                </c:pt>
                <c:pt idx="538">
                  <c:v>172.33999633789062</c:v>
                </c:pt>
                <c:pt idx="539">
                  <c:v>168.63999938964844</c:v>
                </c:pt>
                <c:pt idx="540">
                  <c:v>170.97999572753906</c:v>
                </c:pt>
                <c:pt idx="541">
                  <c:v>169.8000030517578</c:v>
                </c:pt>
                <c:pt idx="542">
                  <c:v>169.50999450683594</c:v>
                </c:pt>
                <c:pt idx="543">
                  <c:v>167.0800018310547</c:v>
                </c:pt>
                <c:pt idx="544">
                  <c:v>168.58999633789062</c:v>
                </c:pt>
                <c:pt idx="545">
                  <c:v>174.5800018310547</c:v>
                </c:pt>
                <c:pt idx="546">
                  <c:v>174.99000549316406</c:v>
                </c:pt>
                <c:pt idx="547">
                  <c:v>174.72999572753906</c:v>
                </c:pt>
                <c:pt idx="548">
                  <c:v>173.5399932861328</c:v>
                </c:pt>
                <c:pt idx="549">
                  <c:v>173.16000366210938</c:v>
                </c:pt>
                <c:pt idx="550">
                  <c:v>176.75999450683594</c:v>
                </c:pt>
                <c:pt idx="551">
                  <c:v>178.22000122070312</c:v>
                </c:pt>
                <c:pt idx="552">
                  <c:v>177.5800018310547</c:v>
                </c:pt>
                <c:pt idx="553">
                  <c:v>174.1199951171875</c:v>
                </c:pt>
                <c:pt idx="554">
                  <c:v>173.50999450683594</c:v>
                </c:pt>
                <c:pt idx="555">
                  <c:v>176.82000732421875</c:v>
                </c:pt>
                <c:pt idx="556">
                  <c:v>175.35000610351562</c:v>
                </c:pt>
                <c:pt idx="557">
                  <c:v>171.9600067138672</c:v>
                </c:pt>
                <c:pt idx="558">
                  <c:v>175.38999938964844</c:v>
                </c:pt>
                <c:pt idx="559">
                  <c:v>176.55999755859375</c:v>
                </c:pt>
                <c:pt idx="560">
                  <c:v>178.75</c:v>
                </c:pt>
                <c:pt idx="561">
                  <c:v>174.4199981689453</c:v>
                </c:pt>
                <c:pt idx="562">
                  <c:v>174.47999572753906</c:v>
                </c:pt>
                <c:pt idx="563">
                  <c:v>175.89999389648438</c:v>
                </c:pt>
                <c:pt idx="564">
                  <c:v>178.14999389648438</c:v>
                </c:pt>
                <c:pt idx="565">
                  <c:v>178.14999389648438</c:v>
                </c:pt>
                <c:pt idx="566">
                  <c:v>178.8699951171875</c:v>
                </c:pt>
                <c:pt idx="567">
                  <c:v>179.7100067138672</c:v>
                </c:pt>
                <c:pt idx="568">
                  <c:v>178.3000030517578</c:v>
                </c:pt>
                <c:pt idx="569">
                  <c:v>179.8300018310547</c:v>
                </c:pt>
                <c:pt idx="570">
                  <c:v>180.3800048828125</c:v>
                </c:pt>
                <c:pt idx="571">
                  <c:v>180.97000122070312</c:v>
                </c:pt>
                <c:pt idx="572">
                  <c:v>180.69000244140625</c:v>
                </c:pt>
                <c:pt idx="573">
                  <c:v>182.41000366210938</c:v>
                </c:pt>
                <c:pt idx="574">
                  <c:v>180.0</c:v>
                </c:pt>
                <c:pt idx="575">
                  <c:v>185.07000732421875</c:v>
                </c:pt>
                <c:pt idx="576">
                  <c:v>185.19000244140625</c:v>
                </c:pt>
                <c:pt idx="577">
                  <c:v>185.6699981689453</c:v>
                </c:pt>
                <c:pt idx="578">
                  <c:v>185.9499969482422</c:v>
                </c:pt>
                <c:pt idx="579">
                  <c:v>189.0500030517578</c:v>
                </c:pt>
                <c:pt idx="580">
                  <c:v>186.1300048828125</c:v>
                </c:pt>
                <c:pt idx="581">
                  <c:v>183.6199951171875</c:v>
                </c:pt>
                <c:pt idx="582">
                  <c:v>183.32000732421875</c:v>
                </c:pt>
                <c:pt idx="583">
                  <c:v>181.27999877929688</c:v>
                </c:pt>
                <c:pt idx="584">
                  <c:v>179.22000122070312</c:v>
                </c:pt>
                <c:pt idx="585">
                  <c:v>174.6300048828125</c:v>
                </c:pt>
                <c:pt idx="586">
                  <c:v>177.22999572753906</c:v>
                </c:pt>
                <c:pt idx="587">
                  <c:v>179.5399932861328</c:v>
                </c:pt>
                <c:pt idx="588">
                  <c:v>176.58999633789062</c:v>
                </c:pt>
                <c:pt idx="589">
                  <c:v>173.6699981689453</c:v>
                </c:pt>
                <c:pt idx="590">
                  <c:v>179.6199951171875</c:v>
                </c:pt>
                <c:pt idx="591">
                  <c:v>180.9600067138672</c:v>
                </c:pt>
                <c:pt idx="592">
                  <c:v>175.0</c:v>
                </c:pt>
                <c:pt idx="593">
                  <c:v>179.0</c:v>
                </c:pt>
                <c:pt idx="594">
                  <c:v>184.72000122070312</c:v>
                </c:pt>
                <c:pt idx="595">
                  <c:v>186.2100067138672</c:v>
                </c:pt>
                <c:pt idx="596">
                  <c:v>188.6999969482422</c:v>
                </c:pt>
                <c:pt idx="597">
                  <c:v>188.75999450683594</c:v>
                </c:pt>
                <c:pt idx="598">
                  <c:v>188.0</c:v>
                </c:pt>
                <c:pt idx="599">
                  <c:v>189.5</c:v>
                </c:pt>
                <c:pt idx="600">
                  <c:v>187.47999572753906</c:v>
                </c:pt>
                <c:pt idx="601">
                  <c:v>186.57000732421875</c:v>
                </c:pt>
                <c:pt idx="602">
                  <c:v>187.07000732421875</c:v>
                </c:pt>
                <c:pt idx="603">
                  <c:v>185.99000549316406</c:v>
                </c:pt>
                <c:pt idx="604">
                  <c:v>183.6300048828125</c:v>
                </c:pt>
                <c:pt idx="605">
                  <c:v>184.6999969482422</c:v>
                </c:pt>
                <c:pt idx="606">
                  <c:v>183.5399932861328</c:v>
                </c:pt>
                <c:pt idx="607">
                  <c:v>183.14999389648438</c:v>
                </c:pt>
                <c:pt idx="608">
                  <c:v>183.1300048828125</c:v>
                </c:pt>
                <c:pt idx="609">
                  <c:v>181.0500030517578</c:v>
                </c:pt>
                <c:pt idx="610">
                  <c:v>180.75</c:v>
                </c:pt>
                <c:pt idx="611">
                  <c:v>182.14999389648438</c:v>
                </c:pt>
                <c:pt idx="612">
                  <c:v>182.02000427246094</c:v>
                </c:pt>
                <c:pt idx="613">
                  <c:v>179.32000732421875</c:v>
                </c:pt>
                <c:pt idx="614">
                  <c:v>176.44000244140625</c:v>
                </c:pt>
                <c:pt idx="615">
                  <c:v>178.33999633789062</c:v>
                </c:pt>
                <c:pt idx="616">
                  <c:v>179.33999633789062</c:v>
                </c:pt>
                <c:pt idx="617">
                  <c:v>181.27999877929688</c:v>
                </c:pt>
                <c:pt idx="618">
                  <c:v>185.0</c:v>
                </c:pt>
                <c:pt idx="619">
                  <c:v>184.3000030517578</c:v>
                </c:pt>
                <c:pt idx="620">
                  <c:v>187.05999755859375</c:v>
                </c:pt>
                <c:pt idx="621">
                  <c:v>187.22999572753906</c:v>
                </c:pt>
                <c:pt idx="622">
                  <c:v>186.88999938964844</c:v>
                </c:pt>
                <c:pt idx="623">
                  <c:v>183.8300018310547</c:v>
                </c:pt>
                <c:pt idx="624">
                  <c:v>183.66000366210938</c:v>
                </c:pt>
                <c:pt idx="625">
                  <c:v>184.05999755859375</c:v>
                </c:pt>
                <c:pt idx="626">
                  <c:v>182.80999755859375</c:v>
                </c:pt>
                <c:pt idx="627">
                  <c:v>186.10000610351562</c:v>
                </c:pt>
                <c:pt idx="628">
                  <c:v>189.0800018310547</c:v>
                </c:pt>
                <c:pt idx="629">
                  <c:v>185.57000732421875</c:v>
                </c:pt>
                <c:pt idx="630">
                  <c:v>186.33999633789062</c:v>
                </c:pt>
                <c:pt idx="631">
                  <c:v>193.61000061035156</c:v>
                </c:pt>
                <c:pt idx="632">
                  <c:v>197.85000610351562</c:v>
                </c:pt>
                <c:pt idx="633">
                  <c:v>193.25</c:v>
                </c:pt>
                <c:pt idx="634">
                  <c:v>197.1999969482422</c:v>
                </c:pt>
                <c:pt idx="635">
                  <c:v>200.0</c:v>
                </c:pt>
                <c:pt idx="636">
                  <c:v>197.58999633789062</c:v>
                </c:pt>
                <c:pt idx="637">
                  <c:v>200.0</c:v>
                </c:pt>
                <c:pt idx="638">
                  <c:v>199.2899932861328</c:v>
                </c:pt>
                <c:pt idx="639">
                  <c:v>199.33999633789062</c:v>
                </c:pt>
                <c:pt idx="640">
                  <c:v>199.7899932861328</c:v>
                </c:pt>
                <c:pt idx="641">
                  <c:v>195.0500030517578</c:v>
                </c:pt>
                <c:pt idx="642">
                  <c:v>194.49000549316406</c:v>
                </c:pt>
                <c:pt idx="643">
                  <c:v>192.72000122070312</c:v>
                </c:pt>
                <c:pt idx="644">
                  <c:v>193.02000427246094</c:v>
                </c:pt>
                <c:pt idx="645">
                  <c:v>187.92999267578125</c:v>
                </c:pt>
                <c:pt idx="646">
                  <c:v>183.75</c:v>
                </c:pt>
                <c:pt idx="647">
                  <c:v>183.1300048828125</c:v>
                </c:pt>
                <c:pt idx="648">
                  <c:v>182.5500030517578</c:v>
                </c:pt>
                <c:pt idx="649">
                  <c:v>186.41000366210938</c:v>
                </c:pt>
                <c:pt idx="650">
                  <c:v>180.8300018310547</c:v>
                </c:pt>
                <c:pt idx="651">
                  <c:v>179.85000610351562</c:v>
                </c:pt>
                <c:pt idx="652">
                  <c:v>182.5</c:v>
                </c:pt>
                <c:pt idx="653">
                  <c:v>183.1999969482422</c:v>
                </c:pt>
                <c:pt idx="654">
                  <c:v>181.7100067138672</c:v>
                </c:pt>
                <c:pt idx="655">
                  <c:v>186.97999572753906</c:v>
                </c:pt>
                <c:pt idx="656">
                  <c:v>184.07000732421875</c:v>
                </c:pt>
                <c:pt idx="657">
                  <c:v>167.89999389648438</c:v>
                </c:pt>
                <c:pt idx="658">
                  <c:v>161.02000427246094</c:v>
                </c:pt>
                <c:pt idx="659">
                  <c:v>161.92999267578125</c:v>
                </c:pt>
                <c:pt idx="660">
                  <c:v>162.77000427246094</c:v>
                </c:pt>
                <c:pt idx="661">
                  <c:v>165.8000030517578</c:v>
                </c:pt>
                <c:pt idx="662">
                  <c:v>166.94000244140625</c:v>
                </c:pt>
                <c:pt idx="663">
                  <c:v>166.8000030517578</c:v>
                </c:pt>
                <c:pt idx="664">
                  <c:v>170.22999572753906</c:v>
                </c:pt>
                <c:pt idx="665">
                  <c:v>170.10000610351562</c:v>
                </c:pt>
                <c:pt idx="666">
                  <c:v>177.58999633789062</c:v>
                </c:pt>
                <c:pt idx="667">
                  <c:v>177.05999755859375</c:v>
                </c:pt>
                <c:pt idx="668">
                  <c:v>178.22000122070312</c:v>
                </c:pt>
                <c:pt idx="669">
                  <c:v>178.8800048828125</c:v>
                </c:pt>
                <c:pt idx="670">
                  <c:v>180.11000061035156</c:v>
                </c:pt>
                <c:pt idx="671">
                  <c:v>176.1300048828125</c:v>
                </c:pt>
                <c:pt idx="672">
                  <c:v>177.0399932861328</c:v>
                </c:pt>
                <c:pt idx="673">
                  <c:v>175.5</c:v>
                </c:pt>
                <c:pt idx="674">
                  <c:v>173.1199951171875</c:v>
                </c:pt>
                <c:pt idx="675">
                  <c:v>170.8000030517578</c:v>
                </c:pt>
                <c:pt idx="676">
                  <c:v>172.1199951171875</c:v>
                </c:pt>
                <c:pt idx="677">
                  <c:v>178.5</c:v>
                </c:pt>
                <c:pt idx="678">
                  <c:v>176.25</c:v>
                </c:pt>
                <c:pt idx="679">
                  <c:v>173.3300018310547</c:v>
                </c:pt>
                <c:pt idx="680">
                  <c:v>177.88999938964844</c:v>
                </c:pt>
                <c:pt idx="681">
                  <c:v>171.38999938964844</c:v>
                </c:pt>
                <c:pt idx="682">
                  <c:v>175.39999389648438</c:v>
                </c:pt>
                <c:pt idx="683">
                  <c:v>179.5500030517578</c:v>
                </c:pt>
                <c:pt idx="684">
                  <c:v>184.52000427246094</c:v>
                </c:pt>
                <c:pt idx="685">
                  <c:v>187.0</c:v>
                </c:pt>
                <c:pt idx="686">
                  <c:v>186.49000549316406</c:v>
                </c:pt>
                <c:pt idx="687">
                  <c:v>184.88999938964844</c:v>
                </c:pt>
                <c:pt idx="688">
                  <c:v>186.8800048828125</c:v>
                </c:pt>
                <c:pt idx="689">
                  <c:v>186.42999267578125</c:v>
                </c:pt>
                <c:pt idx="690">
                  <c:v>189.8699951171875</c:v>
                </c:pt>
                <c:pt idx="691">
                  <c:v>191.60000610351562</c:v>
                </c:pt>
                <c:pt idx="692">
                  <c:v>193.8800048828125</c:v>
                </c:pt>
                <c:pt idx="693">
                  <c:v>193.9600067138672</c:v>
                </c:pt>
                <c:pt idx="694">
                  <c:v>192.52999877929688</c:v>
                </c:pt>
                <c:pt idx="695">
                  <c:v>191.16000366210938</c:v>
                </c:pt>
                <c:pt idx="696">
                  <c:v>187.97000122070312</c:v>
                </c:pt>
                <c:pt idx="697">
                  <c:v>186.3300018310547</c:v>
                </c:pt>
                <c:pt idx="698">
                  <c:v>185.1300048828125</c:v>
                </c:pt>
                <c:pt idx="699">
                  <c:v>184.75999450683594</c:v>
                </c:pt>
                <c:pt idx="700">
                  <c:v>181.9600067138672</c:v>
                </c:pt>
                <c:pt idx="701">
                  <c:v>186.50999450683594</c:v>
                </c:pt>
                <c:pt idx="702">
                  <c:v>180.8000030517578</c:v>
                </c:pt>
                <c:pt idx="703">
                  <c:v>182.72000122070312</c:v>
                </c:pt>
                <c:pt idx="704">
                  <c:v>185.1699981689453</c:v>
                </c:pt>
                <c:pt idx="705">
                  <c:v>186.64999389648438</c:v>
                </c:pt>
                <c:pt idx="706">
                  <c:v>188.82000732421875</c:v>
                </c:pt>
                <c:pt idx="707">
                  <c:v>187.5399932861328</c:v>
                </c:pt>
                <c:pt idx="708">
                  <c:v>187.69000244140625</c:v>
                </c:pt>
                <c:pt idx="709">
                  <c:v>186.88999938964844</c:v>
                </c:pt>
                <c:pt idx="710">
                  <c:v>187.52999877929688</c:v>
                </c:pt>
                <c:pt idx="711">
                  <c:v>188.99000549316406</c:v>
                </c:pt>
                <c:pt idx="712">
                  <c:v>189.07000732421875</c:v>
                </c:pt>
                <c:pt idx="713">
                  <c:v>189.6999969482422</c:v>
                </c:pt>
                <c:pt idx="714">
                  <c:v>184.7100067138672</c:v>
                </c:pt>
                <c:pt idx="715">
                  <c:v>186.3800048828125</c:v>
                </c:pt>
                <c:pt idx="716">
                  <c:v>187.8300018310547</c:v>
                </c:pt>
                <c:pt idx="717">
                  <c:v>188.38999938964844</c:v>
                </c:pt>
                <c:pt idx="718">
                  <c:v>190.8300018310547</c:v>
                </c:pt>
                <c:pt idx="719">
                  <c:v>192.72999572753906</c:v>
                </c:pt>
                <c:pt idx="720">
                  <c:v>186.39999389648438</c:v>
                </c:pt>
                <c:pt idx="721">
                  <c:v>197.92999267578125</c:v>
                </c:pt>
                <c:pt idx="722">
                  <c:v>195.77999877929688</c:v>
                </c:pt>
                <c:pt idx="723">
                  <c:v>199.5</c:v>
                </c:pt>
                <c:pt idx="724">
                  <c:v>207.08999633789062</c:v>
                </c:pt>
                <c:pt idx="725">
                  <c:v>210.0500030517578</c:v>
                </c:pt>
                <c:pt idx="726">
                  <c:v>208.17999267578125</c:v>
                </c:pt>
                <c:pt idx="727">
                  <c:v>206.83999633789062</c:v>
                </c:pt>
                <c:pt idx="728">
                  <c:v>208.91000366210938</c:v>
                </c:pt>
                <c:pt idx="729">
                  <c:v>214.10000610351562</c:v>
                </c:pt>
                <c:pt idx="730">
                  <c:v>211.47999572753906</c:v>
                </c:pt>
                <c:pt idx="731">
                  <c:v>202.61000061035156</c:v>
                </c:pt>
                <c:pt idx="732">
                  <c:v>201.6999969482422</c:v>
                </c:pt>
                <c:pt idx="733">
                  <c:v>204.61000061035156</c:v>
                </c:pt>
                <c:pt idx="734">
                  <c:v>202.8800048828125</c:v>
                </c:pt>
                <c:pt idx="735">
                  <c:v>198.3800048828125</c:v>
                </c:pt>
                <c:pt idx="736">
                  <c:v>197.1199951171875</c:v>
                </c:pt>
                <c:pt idx="737">
                  <c:v>201.4499969482422</c:v>
                </c:pt>
                <c:pt idx="738">
                  <c:v>207.86000061035156</c:v>
                </c:pt>
                <c:pt idx="739">
                  <c:v>205.74000549316406</c:v>
                </c:pt>
                <c:pt idx="740">
                  <c:v>207.88999938964844</c:v>
                </c:pt>
                <c:pt idx="741">
                  <c:v>210.7100067138672</c:v>
                </c:pt>
                <c:pt idx="742">
                  <c:v>213.44000244140625</c:v>
                </c:pt>
                <c:pt idx="743">
                  <c:v>218.16000366210938</c:v>
                </c:pt>
                <c:pt idx="744">
                  <c:v>220.5500030517578</c:v>
                </c:pt>
                <c:pt idx="745">
                  <c:v>227.02999877929688</c:v>
                </c:pt>
                <c:pt idx="746">
                  <c:v>226.08999633789062</c:v>
                </c:pt>
                <c:pt idx="747">
                  <c:v>225.0399932861328</c:v>
                </c:pt>
                <c:pt idx="748">
                  <c:v>230.25999450683594</c:v>
                </c:pt>
                <c:pt idx="749">
                  <c:v>228.97000122070312</c:v>
                </c:pt>
                <c:pt idx="750">
                  <c:v>227.4600067138672</c:v>
                </c:pt>
                <c:pt idx="751">
                  <c:v>232.92999267578125</c:v>
                </c:pt>
                <c:pt idx="752">
                  <c:v>231.14999389648438</c:v>
                </c:pt>
                <c:pt idx="753">
                  <c:v>220.52000427246094</c:v>
                </c:pt>
                <c:pt idx="754">
                  <c:v>223.2899932861328</c:v>
                </c:pt>
                <c:pt idx="755">
                  <c:v>225.2100067138672</c:v>
                </c:pt>
              </c:numCache>
            </c:numRef>
          </c:val>
          <c:smooth/>
          <c:extLst>
            <c:ext xmlns:c16="http://schemas.microsoft.com/office/drawing/2014/chart" uri="{C3380CC4-5D6E-409C-BE32-E72D297353CC}">
              <c16:uniqueId val="{00000000-CA7C-471E-B9D3-47C6EC209516}"/>
            </c:ext>
          </c:extLst>
        </c:ser>
        <c:dLbls>
          <c:showLegendKey val="0"/>
          <c:showVal val="0"/>
          <c:showCatName val="0"/>
          <c:showSerName val="0"/>
          <c:showPercent val="0"/>
          <c:showBubbleSize val="0"/>
        </c:dLbls>
        <c:smooth val="0"/>
        <c:axId val="1001775743"/>
        <c:axId val="1001776223"/>
      </c:lineChart>
      <c:catAx>
        <c:axId val="1001775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6223"/>
        <c:crosses val="autoZero"/>
        <c:auto val="1"/>
        <c:lblAlgn val="ctr"/>
        <c:lblOffset val="100"/>
        <c:noMultiLvlLbl val="0"/>
      </c:catAx>
      <c:valAx>
        <c:axId val="10017762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57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1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baseline="0" dirty="0"/>
              <a:t>Operating revenue</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Sheet1!$A$2:$A$4</c:f>
              <c:strCache>
                <c:ptCount val="3"/>
                <c:pt idx="0">
                  <c:v>31/10/2021</c:v>
                </c:pt>
                <c:pt idx="1">
                  <c:v>31/10/2022</c:v>
                </c:pt>
                <c:pt idx="2">
                  <c:v>31/10/2023</c:v>
                </c:pt>
              </c:strCache>
            </c:strRef>
          </c:cat>
          <c:val>
            <c:numRef>
              <c:f>Sheet1!$B$2:$B$4</c:f>
              <c:numCache>
                <c:formatCode>General</c:formatCode>
                <c:ptCount val="3"/>
                <c:pt idx="0">
                  <c:v>27.45</c:v>
                </c:pt>
                <c:pt idx="1">
                  <c:v>33.203</c:v>
                </c:pt>
                <c:pt idx="2">
                  <c:v>35.819</c:v>
                </c:pt>
              </c:numCache>
            </c:numRef>
          </c:val>
          <c:extLst>
            <c:ext xmlns:c16="http://schemas.microsoft.com/office/drawing/2014/chart" uri="{C3380CC4-5D6E-409C-BE32-E72D297353CC}">
              <c16:uniqueId val="{00000000-7158-4920-AB14-CD80E05704D3}"/>
            </c:ext>
          </c:extLst>
        </c:ser>
        <c:dLbls>
          <c:showLegendKey val="0"/>
          <c:showVal val="0"/>
          <c:showCatName val="0"/>
          <c:showSerName val="0"/>
          <c:showPercent val="0"/>
          <c:showBubbleSize val="0"/>
        </c:dLbls>
        <c:gapWidth val="219"/>
        <c:overlap val="-27"/>
        <c:axId val="867887487"/>
        <c:axId val="925846863"/>
      </c:barChart>
      <c:catAx>
        <c:axId val="867887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925846863"/>
        <c:crosses val="autoZero"/>
        <c:auto val="1"/>
        <c:lblAlgn val="ctr"/>
        <c:lblOffset val="100"/>
        <c:noMultiLvlLbl val="0"/>
      </c:catAx>
      <c:valAx>
        <c:axId val="9258468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678874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a:t>Gross profit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Feuil1!$B$1</c:f>
              <c:strCache>
                <c:ptCount val="1"/>
                <c:pt idx="0">
                  <c:v>Série 1</c:v>
                </c:pt>
              </c:strCache>
            </c:strRef>
          </c:tx>
          <c:spPr>
            <a:solidFill>
              <a:schemeClr val="accent2"/>
            </a:solidFill>
            <a:ln>
              <a:noFill/>
            </a:ln>
            <a:effectLst/>
          </c:spPr>
          <c:invertIfNegative val="0"/>
          <c:cat>
            <c:strRef>
              <c:f>Feuil1!$A$2:$A$5</c:f>
              <c:strCache>
                <c:ptCount val="4"/>
                <c:pt idx="0">
                  <c:v>Catégorie 1</c:v>
                </c:pt>
                <c:pt idx="1">
                  <c:v>Catégorie 2</c:v>
                </c:pt>
                <c:pt idx="2">
                  <c:v>Catégorie 3</c:v>
                </c:pt>
                <c:pt idx="3">
                  <c:v>Catégorie 4</c:v>
                </c:pt>
              </c:strCache>
            </c:strRef>
          </c:cat>
          <c:val>
            <c:numRef>
              <c:f>Feuil1!$B$2:$B$5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0AAD-46D8-A86F-4A2E4DF9CD74}"/>
            </c:ext>
          </c:extLst>
        </c:ser>
        <c:ser>
          <c:idx val="1"/>
          <c:order val="1"/>
          <c:tx>
            <c:strRef>
              <c:f>Feuil1!$C$1</c:f>
              <c:strCache>
                <c:ptCount val="1"/>
                <c:pt idx="0">
                  <c:v>Série 2</c:v>
                </c:pt>
              </c:strCache>
            </c:strRef>
          </c:tx>
          <c:spPr>
            <a:solidFill>
              <a:schemeClr val="accent4"/>
            </a:solidFill>
            <a:ln>
              <a:noFill/>
            </a:ln>
            <a:effectLst/>
          </c:spPr>
          <c:invertIfNegative val="0"/>
          <c:cat>
            <c:strRef>
              <c:f>Feuil1!$A$2:$A$5</c:f>
              <c:strCache>
                <c:ptCount val="4"/>
                <c:pt idx="0">
                  <c:v>Catégorie 1</c:v>
                </c:pt>
                <c:pt idx="1">
                  <c:v>Catégorie 2</c:v>
                </c:pt>
                <c:pt idx="2">
                  <c:v>Catégorie 3</c:v>
                </c:pt>
                <c:pt idx="3">
                  <c:v>Catégorie 4</c:v>
                </c:pt>
              </c:strCache>
            </c:strRef>
          </c:cat>
          <c:val>
            <c:numRef>
              <c:f>Feuil1!$C$2:$C$5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0AAD-46D8-A86F-4A2E4DF9CD74}"/>
            </c:ext>
          </c:extLst>
        </c:ser>
        <c:ser>
          <c:idx val="2"/>
          <c:order val="2"/>
          <c:tx>
            <c:strRef>
              <c:f>Feuil1!$D$1</c:f>
              <c:strCache>
                <c:ptCount val="1"/>
                <c:pt idx="0">
                  <c:v>Série 3</c:v>
                </c:pt>
              </c:strCache>
            </c:strRef>
          </c:tx>
          <c:spPr>
            <a:solidFill>
              <a:schemeClr val="accent6"/>
            </a:solidFill>
            <a:ln>
              <a:noFill/>
            </a:ln>
            <a:effectLst/>
          </c:spPr>
          <c:invertIfNegative val="0"/>
          <c:cat>
            <c:strRef>
              <c:f>Feuil1!$A$2:$A$5</c:f>
              <c:strCache>
                <c:ptCount val="4"/>
                <c:pt idx="0">
                  <c:v>Catégorie 1</c:v>
                </c:pt>
                <c:pt idx="1">
                  <c:v>Catégorie 2</c:v>
                </c:pt>
                <c:pt idx="2">
                  <c:v>Catégorie 3</c:v>
                </c:pt>
                <c:pt idx="3">
                  <c:v>Catégorie 4</c:v>
                </c:pt>
              </c:strCache>
            </c:strRef>
          </c:cat>
          <c:val>
            <c:numRef>
              <c:f>Feuil1!$D$2:$D$5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0AAD-46D8-A86F-4A2E4DF9CD74}"/>
            </c:ext>
          </c:extLst>
        </c:ser>
        <c:dLbls>
          <c:showLegendKey val="0"/>
          <c:showVal val="0"/>
          <c:showCatName val="0"/>
          <c:showSerName val="0"/>
          <c:showPercent val="0"/>
          <c:showBubbleSize val="0"/>
        </c:dLbls>
        <c:gapWidth val="219"/>
        <c:overlap val="-27"/>
        <c:axId val="877191375"/>
        <c:axId val="877192815"/>
      </c:barChart>
      <c:catAx>
        <c:axId val="8771913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2815"/>
        <c:crosses val="autoZero"/>
        <c:auto val="1"/>
        <c:lblAlgn val="ctr"/>
        <c:lblOffset val="100"/>
        <c:noMultiLvlLbl val="0"/>
      </c:catAx>
      <c:valAx>
        <c:axId val="877192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13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a:t>Gross profit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Sheet1!$A$2:$A$4</c:f>
              <c:strCache>
                <c:ptCount val="3"/>
                <c:pt idx="0">
                  <c:v>31/10/2021</c:v>
                </c:pt>
                <c:pt idx="1">
                  <c:v>31/10/2022</c:v>
                </c:pt>
                <c:pt idx="2">
                  <c:v>31/10/2023</c:v>
                </c:pt>
              </c:strCache>
            </c:strRef>
          </c:cat>
          <c:val>
            <c:numRef>
              <c:f>Sheet1!$B$2:$B$4</c:f>
              <c:numCache>
                <c:formatCode>General</c:formatCode>
                <c:ptCount val="3"/>
                <c:pt idx="0">
                  <c:v>16.844</c:v>
                </c:pt>
                <c:pt idx="1">
                  <c:v>22.095</c:v>
                </c:pt>
                <c:pt idx="2">
                  <c:v>24.69</c:v>
                </c:pt>
              </c:numCache>
            </c:numRef>
          </c:val>
          <c:extLst>
            <c:ext xmlns:c16="http://schemas.microsoft.com/office/drawing/2014/chart" uri="{C3380CC4-5D6E-409C-BE32-E72D297353CC}">
              <c16:uniqueId val="{00000000-0AAD-46D8-A86F-4A2E4DF9CD74}"/>
            </c:ext>
          </c:extLst>
        </c:ser>
        <c:dLbls>
          <c:showLegendKey val="0"/>
          <c:showVal val="0"/>
          <c:showCatName val="0"/>
          <c:showSerName val="0"/>
          <c:showPercent val="0"/>
          <c:showBubbleSize val="0"/>
        </c:dLbls>
        <c:gapWidth val="219"/>
        <c:overlap val="-27"/>
        <c:axId val="877191375"/>
        <c:axId val="877192815"/>
      </c:barChart>
      <c:catAx>
        <c:axId val="8771913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2815"/>
        <c:crosses val="autoZero"/>
        <c:auto val="1"/>
        <c:lblAlgn val="ctr"/>
        <c:lblOffset val="100"/>
        <c:noMultiLvlLbl val="0"/>
      </c:catAx>
      <c:valAx>
        <c:axId val="877192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13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2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Stock</c:v>
                </c:pt>
              </c:strCache>
            </c:strRef>
          </c:tx>
          <c:spPr>
            <a:ln w="28575" cap="rnd">
              <a:solidFill>
                <a:schemeClr val="accent2"/>
              </a:solidFill>
              <a:round/>
            </a:ln>
            <a:effectLst/>
          </c:spPr>
          <c:marker>
            <c:symbol val="none"/>
          </c:marker>
          <c:cat>
            <c:numRef>
              <c:f>Sheet1!$A$2:$A$757</c:f>
              <c:numCache>
                <c:formatCode>yyyy\-mm\-dd</c:formatCode>
                <c:ptCount val="756"/>
                <c:pt idx="0">
                  <c:v>44550.0</c:v>
                </c:pt>
                <c:pt idx="1">
                  <c:v>44551.0</c:v>
                </c:pt>
                <c:pt idx="2">
                  <c:v>44552.0</c:v>
                </c:pt>
                <c:pt idx="3">
                  <c:v>44553.0</c:v>
                </c:pt>
                <c:pt idx="4">
                  <c:v>44557.0</c:v>
                </c:pt>
                <c:pt idx="5">
                  <c:v>44558.0</c:v>
                </c:pt>
                <c:pt idx="6">
                  <c:v>44559.0</c:v>
                </c:pt>
                <c:pt idx="7">
                  <c:v>44560.0</c:v>
                </c:pt>
                <c:pt idx="8">
                  <c:v>44561.0</c:v>
                </c:pt>
                <c:pt idx="9">
                  <c:v>44564.0</c:v>
                </c:pt>
                <c:pt idx="10">
                  <c:v>44565.0</c:v>
                </c:pt>
                <c:pt idx="11">
                  <c:v>44566.0</c:v>
                </c:pt>
                <c:pt idx="12">
                  <c:v>44567.0</c:v>
                </c:pt>
                <c:pt idx="13">
                  <c:v>44568.0</c:v>
                </c:pt>
                <c:pt idx="14">
                  <c:v>44571.0</c:v>
                </c:pt>
                <c:pt idx="15">
                  <c:v>44572.0</c:v>
                </c:pt>
                <c:pt idx="16">
                  <c:v>44573.0</c:v>
                </c:pt>
                <c:pt idx="17">
                  <c:v>44574.0</c:v>
                </c:pt>
                <c:pt idx="18">
                  <c:v>44575.0</c:v>
                </c:pt>
                <c:pt idx="19">
                  <c:v>44579.0</c:v>
                </c:pt>
                <c:pt idx="20">
                  <c:v>44580.0</c:v>
                </c:pt>
                <c:pt idx="21">
                  <c:v>44581.0</c:v>
                </c:pt>
                <c:pt idx="22">
                  <c:v>44582.0</c:v>
                </c:pt>
                <c:pt idx="23">
                  <c:v>44585.0</c:v>
                </c:pt>
                <c:pt idx="24">
                  <c:v>44586.0</c:v>
                </c:pt>
                <c:pt idx="25">
                  <c:v>44587.0</c:v>
                </c:pt>
                <c:pt idx="26">
                  <c:v>44588.0</c:v>
                </c:pt>
                <c:pt idx="27">
                  <c:v>44589.0</c:v>
                </c:pt>
                <c:pt idx="28">
                  <c:v>44592.0</c:v>
                </c:pt>
                <c:pt idx="29">
                  <c:v>44593.0</c:v>
                </c:pt>
                <c:pt idx="30">
                  <c:v>44594.0</c:v>
                </c:pt>
                <c:pt idx="31">
                  <c:v>44595.0</c:v>
                </c:pt>
                <c:pt idx="32">
                  <c:v>44596.0</c:v>
                </c:pt>
                <c:pt idx="33">
                  <c:v>44599.0</c:v>
                </c:pt>
                <c:pt idx="34">
                  <c:v>44600.0</c:v>
                </c:pt>
                <c:pt idx="35">
                  <c:v>44601.0</c:v>
                </c:pt>
                <c:pt idx="36">
                  <c:v>44602.0</c:v>
                </c:pt>
                <c:pt idx="37">
                  <c:v>44603.0</c:v>
                </c:pt>
                <c:pt idx="38">
                  <c:v>44606.0</c:v>
                </c:pt>
                <c:pt idx="39">
                  <c:v>44607.0</c:v>
                </c:pt>
                <c:pt idx="40">
                  <c:v>44608.0</c:v>
                </c:pt>
                <c:pt idx="41">
                  <c:v>44609.0</c:v>
                </c:pt>
                <c:pt idx="42">
                  <c:v>44610.0</c:v>
                </c:pt>
                <c:pt idx="43">
                  <c:v>44614.0</c:v>
                </c:pt>
                <c:pt idx="44">
                  <c:v>44615.0</c:v>
                </c:pt>
                <c:pt idx="45">
                  <c:v>44616.0</c:v>
                </c:pt>
                <c:pt idx="46">
                  <c:v>44617.0</c:v>
                </c:pt>
                <c:pt idx="47">
                  <c:v>44620.0</c:v>
                </c:pt>
                <c:pt idx="48">
                  <c:v>44621.0</c:v>
                </c:pt>
                <c:pt idx="49">
                  <c:v>44622.0</c:v>
                </c:pt>
                <c:pt idx="50">
                  <c:v>44623.0</c:v>
                </c:pt>
                <c:pt idx="51">
                  <c:v>44624.0</c:v>
                </c:pt>
                <c:pt idx="52">
                  <c:v>44627.0</c:v>
                </c:pt>
                <c:pt idx="53">
                  <c:v>44628.0</c:v>
                </c:pt>
                <c:pt idx="54">
                  <c:v>44629.0</c:v>
                </c:pt>
                <c:pt idx="55">
                  <c:v>44630.0</c:v>
                </c:pt>
                <c:pt idx="56">
                  <c:v>44631.0</c:v>
                </c:pt>
                <c:pt idx="57">
                  <c:v>44634.0</c:v>
                </c:pt>
                <c:pt idx="58">
                  <c:v>44635.0</c:v>
                </c:pt>
                <c:pt idx="59">
                  <c:v>44636.0</c:v>
                </c:pt>
                <c:pt idx="60">
                  <c:v>44637.0</c:v>
                </c:pt>
                <c:pt idx="61">
                  <c:v>44638.0</c:v>
                </c:pt>
                <c:pt idx="62">
                  <c:v>44641.0</c:v>
                </c:pt>
                <c:pt idx="63">
                  <c:v>44642.0</c:v>
                </c:pt>
                <c:pt idx="64">
                  <c:v>44643.0</c:v>
                </c:pt>
                <c:pt idx="65">
                  <c:v>44644.0</c:v>
                </c:pt>
                <c:pt idx="66">
                  <c:v>44645.0</c:v>
                </c:pt>
                <c:pt idx="67">
                  <c:v>44648.0</c:v>
                </c:pt>
                <c:pt idx="68">
                  <c:v>44649.0</c:v>
                </c:pt>
                <c:pt idx="69">
                  <c:v>44650.0</c:v>
                </c:pt>
                <c:pt idx="70">
                  <c:v>44651.0</c:v>
                </c:pt>
                <c:pt idx="71">
                  <c:v>44652.0</c:v>
                </c:pt>
                <c:pt idx="72">
                  <c:v>44655.0</c:v>
                </c:pt>
                <c:pt idx="73">
                  <c:v>44656.0</c:v>
                </c:pt>
                <c:pt idx="74">
                  <c:v>44657.0</c:v>
                </c:pt>
                <c:pt idx="75">
                  <c:v>44658.0</c:v>
                </c:pt>
                <c:pt idx="76">
                  <c:v>44659.0</c:v>
                </c:pt>
                <c:pt idx="77">
                  <c:v>44662.0</c:v>
                </c:pt>
                <c:pt idx="78">
                  <c:v>44663.0</c:v>
                </c:pt>
                <c:pt idx="79">
                  <c:v>44664.0</c:v>
                </c:pt>
                <c:pt idx="80">
                  <c:v>44665.0</c:v>
                </c:pt>
                <c:pt idx="81">
                  <c:v>44669.0</c:v>
                </c:pt>
                <c:pt idx="82">
                  <c:v>44670.0</c:v>
                </c:pt>
                <c:pt idx="83">
                  <c:v>44671.0</c:v>
                </c:pt>
                <c:pt idx="84">
                  <c:v>44672.0</c:v>
                </c:pt>
                <c:pt idx="85">
                  <c:v>44673.0</c:v>
                </c:pt>
                <c:pt idx="86">
                  <c:v>44676.0</c:v>
                </c:pt>
                <c:pt idx="87">
                  <c:v>44677.0</c:v>
                </c:pt>
                <c:pt idx="88">
                  <c:v>44678.0</c:v>
                </c:pt>
                <c:pt idx="89">
                  <c:v>44679.0</c:v>
                </c:pt>
                <c:pt idx="90">
                  <c:v>44680.0</c:v>
                </c:pt>
                <c:pt idx="91">
                  <c:v>44683.0</c:v>
                </c:pt>
                <c:pt idx="92">
                  <c:v>44684.0</c:v>
                </c:pt>
                <c:pt idx="93">
                  <c:v>44685.0</c:v>
                </c:pt>
                <c:pt idx="94">
                  <c:v>44686.0</c:v>
                </c:pt>
                <c:pt idx="95">
                  <c:v>44687.0</c:v>
                </c:pt>
                <c:pt idx="96">
                  <c:v>44690.0</c:v>
                </c:pt>
                <c:pt idx="97">
                  <c:v>44691.0</c:v>
                </c:pt>
                <c:pt idx="98">
                  <c:v>44692.0</c:v>
                </c:pt>
                <c:pt idx="99">
                  <c:v>44693.0</c:v>
                </c:pt>
                <c:pt idx="100">
                  <c:v>44694.0</c:v>
                </c:pt>
                <c:pt idx="101">
                  <c:v>44697.0</c:v>
                </c:pt>
                <c:pt idx="102">
                  <c:v>44698.0</c:v>
                </c:pt>
                <c:pt idx="103">
                  <c:v>44699.0</c:v>
                </c:pt>
                <c:pt idx="104">
                  <c:v>44700.0</c:v>
                </c:pt>
                <c:pt idx="105">
                  <c:v>44701.0</c:v>
                </c:pt>
                <c:pt idx="106">
                  <c:v>44704.0</c:v>
                </c:pt>
                <c:pt idx="107">
                  <c:v>44705.0</c:v>
                </c:pt>
                <c:pt idx="108">
                  <c:v>44706.0</c:v>
                </c:pt>
                <c:pt idx="109">
                  <c:v>44707.0</c:v>
                </c:pt>
                <c:pt idx="110">
                  <c:v>44708.0</c:v>
                </c:pt>
                <c:pt idx="111">
                  <c:v>44712.0</c:v>
                </c:pt>
                <c:pt idx="112">
                  <c:v>44713.0</c:v>
                </c:pt>
                <c:pt idx="113">
                  <c:v>44714.0</c:v>
                </c:pt>
                <c:pt idx="114">
                  <c:v>44715.0</c:v>
                </c:pt>
                <c:pt idx="115">
                  <c:v>44718.0</c:v>
                </c:pt>
                <c:pt idx="116">
                  <c:v>44719.0</c:v>
                </c:pt>
                <c:pt idx="117">
                  <c:v>44720.0</c:v>
                </c:pt>
                <c:pt idx="118">
                  <c:v>44721.0</c:v>
                </c:pt>
                <c:pt idx="119">
                  <c:v>44722.0</c:v>
                </c:pt>
                <c:pt idx="120">
                  <c:v>44725.0</c:v>
                </c:pt>
                <c:pt idx="121">
                  <c:v>44726.0</c:v>
                </c:pt>
                <c:pt idx="122">
                  <c:v>44727.0</c:v>
                </c:pt>
                <c:pt idx="123">
                  <c:v>44728.0</c:v>
                </c:pt>
                <c:pt idx="124">
                  <c:v>44729.0</c:v>
                </c:pt>
                <c:pt idx="125">
                  <c:v>44733.0</c:v>
                </c:pt>
                <c:pt idx="126">
                  <c:v>44734.0</c:v>
                </c:pt>
                <c:pt idx="127">
                  <c:v>44735.0</c:v>
                </c:pt>
                <c:pt idx="128">
                  <c:v>44736.0</c:v>
                </c:pt>
                <c:pt idx="129">
                  <c:v>44739.0</c:v>
                </c:pt>
                <c:pt idx="130">
                  <c:v>44740.0</c:v>
                </c:pt>
                <c:pt idx="131">
                  <c:v>44741.0</c:v>
                </c:pt>
                <c:pt idx="132">
                  <c:v>44742.0</c:v>
                </c:pt>
                <c:pt idx="133">
                  <c:v>44743.0</c:v>
                </c:pt>
                <c:pt idx="134">
                  <c:v>44747.0</c:v>
                </c:pt>
                <c:pt idx="135">
                  <c:v>44748.0</c:v>
                </c:pt>
                <c:pt idx="136">
                  <c:v>44749.0</c:v>
                </c:pt>
                <c:pt idx="137">
                  <c:v>44750.0</c:v>
                </c:pt>
                <c:pt idx="138">
                  <c:v>44753.0</c:v>
                </c:pt>
                <c:pt idx="139">
                  <c:v>44754.0</c:v>
                </c:pt>
                <c:pt idx="140">
                  <c:v>44755.0</c:v>
                </c:pt>
                <c:pt idx="141">
                  <c:v>44756.0</c:v>
                </c:pt>
                <c:pt idx="142">
                  <c:v>44757.0</c:v>
                </c:pt>
                <c:pt idx="143">
                  <c:v>44760.0</c:v>
                </c:pt>
                <c:pt idx="144">
                  <c:v>44761.0</c:v>
                </c:pt>
                <c:pt idx="145">
                  <c:v>44762.0</c:v>
                </c:pt>
                <c:pt idx="146">
                  <c:v>44763.0</c:v>
                </c:pt>
                <c:pt idx="147">
                  <c:v>44764.0</c:v>
                </c:pt>
                <c:pt idx="148">
                  <c:v>44767.0</c:v>
                </c:pt>
                <c:pt idx="149">
                  <c:v>44768.0</c:v>
                </c:pt>
                <c:pt idx="150">
                  <c:v>44769.0</c:v>
                </c:pt>
                <c:pt idx="151">
                  <c:v>44770.0</c:v>
                </c:pt>
                <c:pt idx="152">
                  <c:v>44771.0</c:v>
                </c:pt>
                <c:pt idx="153">
                  <c:v>44774.0</c:v>
                </c:pt>
                <c:pt idx="154">
                  <c:v>44775.0</c:v>
                </c:pt>
                <c:pt idx="155">
                  <c:v>44776.0</c:v>
                </c:pt>
                <c:pt idx="156">
                  <c:v>44777.0</c:v>
                </c:pt>
                <c:pt idx="157">
                  <c:v>44778.0</c:v>
                </c:pt>
                <c:pt idx="158">
                  <c:v>44781.0</c:v>
                </c:pt>
                <c:pt idx="159">
                  <c:v>44782.0</c:v>
                </c:pt>
                <c:pt idx="160">
                  <c:v>44783.0</c:v>
                </c:pt>
                <c:pt idx="161">
                  <c:v>44784.0</c:v>
                </c:pt>
                <c:pt idx="162">
                  <c:v>44785.0</c:v>
                </c:pt>
                <c:pt idx="163">
                  <c:v>44788.0</c:v>
                </c:pt>
                <c:pt idx="164">
                  <c:v>44789.0</c:v>
                </c:pt>
                <c:pt idx="165">
                  <c:v>44790.0</c:v>
                </c:pt>
                <c:pt idx="166">
                  <c:v>44791.0</c:v>
                </c:pt>
                <c:pt idx="167">
                  <c:v>44792.0</c:v>
                </c:pt>
                <c:pt idx="168">
                  <c:v>44795.0</c:v>
                </c:pt>
                <c:pt idx="169">
                  <c:v>44796.0</c:v>
                </c:pt>
                <c:pt idx="170">
                  <c:v>44797.0</c:v>
                </c:pt>
                <c:pt idx="171">
                  <c:v>44798.0</c:v>
                </c:pt>
                <c:pt idx="172">
                  <c:v>44799.0</c:v>
                </c:pt>
                <c:pt idx="173">
                  <c:v>44802.0</c:v>
                </c:pt>
                <c:pt idx="174">
                  <c:v>44803.0</c:v>
                </c:pt>
                <c:pt idx="175">
                  <c:v>44804.0</c:v>
                </c:pt>
                <c:pt idx="176">
                  <c:v>44805.0</c:v>
                </c:pt>
                <c:pt idx="177">
                  <c:v>44806.0</c:v>
                </c:pt>
                <c:pt idx="178">
                  <c:v>44810.0</c:v>
                </c:pt>
                <c:pt idx="179">
                  <c:v>44811.0</c:v>
                </c:pt>
                <c:pt idx="180">
                  <c:v>44812.0</c:v>
                </c:pt>
                <c:pt idx="181">
                  <c:v>44813.0</c:v>
                </c:pt>
                <c:pt idx="182">
                  <c:v>44816.0</c:v>
                </c:pt>
                <c:pt idx="183">
                  <c:v>44817.0</c:v>
                </c:pt>
                <c:pt idx="184">
                  <c:v>44818.0</c:v>
                </c:pt>
                <c:pt idx="185">
                  <c:v>44819.0</c:v>
                </c:pt>
                <c:pt idx="186">
                  <c:v>44820.0</c:v>
                </c:pt>
                <c:pt idx="187">
                  <c:v>44823.0</c:v>
                </c:pt>
                <c:pt idx="188">
                  <c:v>44824.0</c:v>
                </c:pt>
                <c:pt idx="189">
                  <c:v>44825.0</c:v>
                </c:pt>
                <c:pt idx="190">
                  <c:v>44826.0</c:v>
                </c:pt>
                <c:pt idx="191">
                  <c:v>44827.0</c:v>
                </c:pt>
                <c:pt idx="192">
                  <c:v>44830.0</c:v>
                </c:pt>
                <c:pt idx="193">
                  <c:v>44831.0</c:v>
                </c:pt>
                <c:pt idx="194">
                  <c:v>44832.0</c:v>
                </c:pt>
                <c:pt idx="195">
                  <c:v>44833.0</c:v>
                </c:pt>
                <c:pt idx="196">
                  <c:v>44834.0</c:v>
                </c:pt>
                <c:pt idx="197">
                  <c:v>44837.0</c:v>
                </c:pt>
                <c:pt idx="198">
                  <c:v>44838.0</c:v>
                </c:pt>
                <c:pt idx="199">
                  <c:v>44839.0</c:v>
                </c:pt>
                <c:pt idx="200">
                  <c:v>44840.0</c:v>
                </c:pt>
                <c:pt idx="201">
                  <c:v>44841.0</c:v>
                </c:pt>
                <c:pt idx="202">
                  <c:v>44844.0</c:v>
                </c:pt>
                <c:pt idx="203">
                  <c:v>44845.0</c:v>
                </c:pt>
                <c:pt idx="204">
                  <c:v>44846.0</c:v>
                </c:pt>
                <c:pt idx="205">
                  <c:v>44847.0</c:v>
                </c:pt>
                <c:pt idx="206">
                  <c:v>44848.0</c:v>
                </c:pt>
                <c:pt idx="207">
                  <c:v>44851.0</c:v>
                </c:pt>
                <c:pt idx="208">
                  <c:v>44852.0</c:v>
                </c:pt>
                <c:pt idx="209">
                  <c:v>44853.0</c:v>
                </c:pt>
                <c:pt idx="210">
                  <c:v>44854.0</c:v>
                </c:pt>
                <c:pt idx="211">
                  <c:v>44855.0</c:v>
                </c:pt>
                <c:pt idx="212">
                  <c:v>44858.0</c:v>
                </c:pt>
                <c:pt idx="213">
                  <c:v>44859.0</c:v>
                </c:pt>
                <c:pt idx="214">
                  <c:v>44860.0</c:v>
                </c:pt>
                <c:pt idx="215">
                  <c:v>44861.0</c:v>
                </c:pt>
                <c:pt idx="216">
                  <c:v>44862.0</c:v>
                </c:pt>
                <c:pt idx="217">
                  <c:v>44865.0</c:v>
                </c:pt>
                <c:pt idx="218">
                  <c:v>44866.0</c:v>
                </c:pt>
                <c:pt idx="219">
                  <c:v>44867.0</c:v>
                </c:pt>
                <c:pt idx="220">
                  <c:v>44868.0</c:v>
                </c:pt>
                <c:pt idx="221">
                  <c:v>44869.0</c:v>
                </c:pt>
                <c:pt idx="222">
                  <c:v>44872.0</c:v>
                </c:pt>
                <c:pt idx="223">
                  <c:v>44873.0</c:v>
                </c:pt>
                <c:pt idx="224">
                  <c:v>44874.0</c:v>
                </c:pt>
                <c:pt idx="225">
                  <c:v>44875.0</c:v>
                </c:pt>
                <c:pt idx="226">
                  <c:v>44876.0</c:v>
                </c:pt>
                <c:pt idx="227">
                  <c:v>44879.0</c:v>
                </c:pt>
                <c:pt idx="228">
                  <c:v>44880.0</c:v>
                </c:pt>
                <c:pt idx="229">
                  <c:v>44881.0</c:v>
                </c:pt>
                <c:pt idx="230">
                  <c:v>44882.0</c:v>
                </c:pt>
                <c:pt idx="231">
                  <c:v>44883.0</c:v>
                </c:pt>
                <c:pt idx="232">
                  <c:v>44886.0</c:v>
                </c:pt>
                <c:pt idx="233">
                  <c:v>44887.0</c:v>
                </c:pt>
                <c:pt idx="234">
                  <c:v>44888.0</c:v>
                </c:pt>
                <c:pt idx="235">
                  <c:v>44890.0</c:v>
                </c:pt>
                <c:pt idx="236">
                  <c:v>44893.0</c:v>
                </c:pt>
                <c:pt idx="237">
                  <c:v>44894.0</c:v>
                </c:pt>
                <c:pt idx="238">
                  <c:v>44895.0</c:v>
                </c:pt>
                <c:pt idx="239">
                  <c:v>44896.0</c:v>
                </c:pt>
                <c:pt idx="240">
                  <c:v>44897.0</c:v>
                </c:pt>
                <c:pt idx="241">
                  <c:v>44900.0</c:v>
                </c:pt>
                <c:pt idx="242">
                  <c:v>44901.0</c:v>
                </c:pt>
                <c:pt idx="243">
                  <c:v>44902.0</c:v>
                </c:pt>
                <c:pt idx="244">
                  <c:v>44903.0</c:v>
                </c:pt>
                <c:pt idx="245">
                  <c:v>44904.0</c:v>
                </c:pt>
                <c:pt idx="246">
                  <c:v>44907.0</c:v>
                </c:pt>
                <c:pt idx="247">
                  <c:v>44908.0</c:v>
                </c:pt>
                <c:pt idx="248">
                  <c:v>44909.0</c:v>
                </c:pt>
                <c:pt idx="249">
                  <c:v>44910.0</c:v>
                </c:pt>
                <c:pt idx="250">
                  <c:v>44911.0</c:v>
                </c:pt>
                <c:pt idx="251">
                  <c:v>44914.0</c:v>
                </c:pt>
                <c:pt idx="252">
                  <c:v>44915.0</c:v>
                </c:pt>
                <c:pt idx="253">
                  <c:v>44916.0</c:v>
                </c:pt>
                <c:pt idx="254">
                  <c:v>44917.0</c:v>
                </c:pt>
                <c:pt idx="255">
                  <c:v>44918.0</c:v>
                </c:pt>
                <c:pt idx="256">
                  <c:v>44922.0</c:v>
                </c:pt>
                <c:pt idx="257">
                  <c:v>44923.0</c:v>
                </c:pt>
                <c:pt idx="258">
                  <c:v>44924.0</c:v>
                </c:pt>
                <c:pt idx="259">
                  <c:v>44925.0</c:v>
                </c:pt>
                <c:pt idx="260">
                  <c:v>44929.0</c:v>
                </c:pt>
                <c:pt idx="261">
                  <c:v>44930.0</c:v>
                </c:pt>
                <c:pt idx="262">
                  <c:v>44931.0</c:v>
                </c:pt>
                <c:pt idx="263">
                  <c:v>44932.0</c:v>
                </c:pt>
                <c:pt idx="264">
                  <c:v>44935.0</c:v>
                </c:pt>
                <c:pt idx="265">
                  <c:v>44936.0</c:v>
                </c:pt>
                <c:pt idx="266">
                  <c:v>44937.0</c:v>
                </c:pt>
                <c:pt idx="267">
                  <c:v>44938.0</c:v>
                </c:pt>
                <c:pt idx="268">
                  <c:v>44939.0</c:v>
                </c:pt>
                <c:pt idx="269">
                  <c:v>44943.0</c:v>
                </c:pt>
                <c:pt idx="270">
                  <c:v>44944.0</c:v>
                </c:pt>
                <c:pt idx="271">
                  <c:v>44945.0</c:v>
                </c:pt>
                <c:pt idx="272">
                  <c:v>44946.0</c:v>
                </c:pt>
                <c:pt idx="273">
                  <c:v>44949.0</c:v>
                </c:pt>
                <c:pt idx="274">
                  <c:v>44950.0</c:v>
                </c:pt>
                <c:pt idx="275">
                  <c:v>44951.0</c:v>
                </c:pt>
                <c:pt idx="276">
                  <c:v>44952.0</c:v>
                </c:pt>
                <c:pt idx="277">
                  <c:v>44953.0</c:v>
                </c:pt>
                <c:pt idx="278">
                  <c:v>44956.0</c:v>
                </c:pt>
                <c:pt idx="279">
                  <c:v>44957.0</c:v>
                </c:pt>
                <c:pt idx="280">
                  <c:v>44958.0</c:v>
                </c:pt>
                <c:pt idx="281">
                  <c:v>44959.0</c:v>
                </c:pt>
                <c:pt idx="282">
                  <c:v>44960.0</c:v>
                </c:pt>
                <c:pt idx="283">
                  <c:v>44963.0</c:v>
                </c:pt>
                <c:pt idx="284">
                  <c:v>44964.0</c:v>
                </c:pt>
                <c:pt idx="285">
                  <c:v>44965.0</c:v>
                </c:pt>
                <c:pt idx="286">
                  <c:v>44966.0</c:v>
                </c:pt>
                <c:pt idx="287">
                  <c:v>44967.0</c:v>
                </c:pt>
                <c:pt idx="288">
                  <c:v>44970.0</c:v>
                </c:pt>
                <c:pt idx="289">
                  <c:v>44971.0</c:v>
                </c:pt>
                <c:pt idx="290">
                  <c:v>44972.0</c:v>
                </c:pt>
                <c:pt idx="291">
                  <c:v>44973.0</c:v>
                </c:pt>
                <c:pt idx="292">
                  <c:v>44974.0</c:v>
                </c:pt>
                <c:pt idx="293">
                  <c:v>44978.0</c:v>
                </c:pt>
                <c:pt idx="294">
                  <c:v>44979.0</c:v>
                </c:pt>
                <c:pt idx="295">
                  <c:v>44980.0</c:v>
                </c:pt>
                <c:pt idx="296">
                  <c:v>44981.0</c:v>
                </c:pt>
                <c:pt idx="297">
                  <c:v>44984.0</c:v>
                </c:pt>
                <c:pt idx="298">
                  <c:v>44985.0</c:v>
                </c:pt>
                <c:pt idx="299">
                  <c:v>44986.0</c:v>
                </c:pt>
                <c:pt idx="300">
                  <c:v>44987.0</c:v>
                </c:pt>
                <c:pt idx="301">
                  <c:v>44988.0</c:v>
                </c:pt>
                <c:pt idx="302">
                  <c:v>44991.0</c:v>
                </c:pt>
                <c:pt idx="303">
                  <c:v>44992.0</c:v>
                </c:pt>
                <c:pt idx="304">
                  <c:v>44993.0</c:v>
                </c:pt>
                <c:pt idx="305">
                  <c:v>44994.0</c:v>
                </c:pt>
                <c:pt idx="306">
                  <c:v>44995.0</c:v>
                </c:pt>
                <c:pt idx="307">
                  <c:v>44998.0</c:v>
                </c:pt>
                <c:pt idx="308">
                  <c:v>44999.0</c:v>
                </c:pt>
                <c:pt idx="309">
                  <c:v>45000.0</c:v>
                </c:pt>
                <c:pt idx="310">
                  <c:v>45001.0</c:v>
                </c:pt>
                <c:pt idx="311">
                  <c:v>45002.0</c:v>
                </c:pt>
                <c:pt idx="312">
                  <c:v>45005.0</c:v>
                </c:pt>
                <c:pt idx="313">
                  <c:v>45006.0</c:v>
                </c:pt>
                <c:pt idx="314">
                  <c:v>45007.0</c:v>
                </c:pt>
                <c:pt idx="315">
                  <c:v>45008.0</c:v>
                </c:pt>
                <c:pt idx="316">
                  <c:v>45009.0</c:v>
                </c:pt>
                <c:pt idx="317">
                  <c:v>45012.0</c:v>
                </c:pt>
                <c:pt idx="318">
                  <c:v>45013.0</c:v>
                </c:pt>
                <c:pt idx="319">
                  <c:v>45014.0</c:v>
                </c:pt>
                <c:pt idx="320">
                  <c:v>45015.0</c:v>
                </c:pt>
                <c:pt idx="321">
                  <c:v>45016.0</c:v>
                </c:pt>
                <c:pt idx="322">
                  <c:v>45019.0</c:v>
                </c:pt>
                <c:pt idx="323">
                  <c:v>45020.0</c:v>
                </c:pt>
                <c:pt idx="324">
                  <c:v>45021.0</c:v>
                </c:pt>
                <c:pt idx="325">
                  <c:v>45022.0</c:v>
                </c:pt>
                <c:pt idx="326">
                  <c:v>45026.0</c:v>
                </c:pt>
                <c:pt idx="327">
                  <c:v>45027.0</c:v>
                </c:pt>
                <c:pt idx="328">
                  <c:v>45028.0</c:v>
                </c:pt>
                <c:pt idx="329">
                  <c:v>45029.0</c:v>
                </c:pt>
                <c:pt idx="330">
                  <c:v>45030.0</c:v>
                </c:pt>
                <c:pt idx="331">
                  <c:v>45033.0</c:v>
                </c:pt>
                <c:pt idx="332">
                  <c:v>45034.0</c:v>
                </c:pt>
                <c:pt idx="333">
                  <c:v>45035.0</c:v>
                </c:pt>
                <c:pt idx="334">
                  <c:v>45036.0</c:v>
                </c:pt>
                <c:pt idx="335">
                  <c:v>45037.0</c:v>
                </c:pt>
                <c:pt idx="336">
                  <c:v>45040.0</c:v>
                </c:pt>
                <c:pt idx="337">
                  <c:v>45041.0</c:v>
                </c:pt>
                <c:pt idx="338">
                  <c:v>45042.0</c:v>
                </c:pt>
                <c:pt idx="339">
                  <c:v>45043.0</c:v>
                </c:pt>
                <c:pt idx="340">
                  <c:v>45044.0</c:v>
                </c:pt>
                <c:pt idx="341">
                  <c:v>45047.0</c:v>
                </c:pt>
                <c:pt idx="342">
                  <c:v>45048.0</c:v>
                </c:pt>
                <c:pt idx="343">
                  <c:v>45049.0</c:v>
                </c:pt>
                <c:pt idx="344">
                  <c:v>45050.0</c:v>
                </c:pt>
                <c:pt idx="345">
                  <c:v>45051.0</c:v>
                </c:pt>
                <c:pt idx="346">
                  <c:v>45054.0</c:v>
                </c:pt>
                <c:pt idx="347">
                  <c:v>45055.0</c:v>
                </c:pt>
                <c:pt idx="348">
                  <c:v>45056.0</c:v>
                </c:pt>
                <c:pt idx="349">
                  <c:v>45057.0</c:v>
                </c:pt>
                <c:pt idx="350">
                  <c:v>45058.0</c:v>
                </c:pt>
                <c:pt idx="351">
                  <c:v>45061.0</c:v>
                </c:pt>
                <c:pt idx="352">
                  <c:v>45062.0</c:v>
                </c:pt>
                <c:pt idx="353">
                  <c:v>45063.0</c:v>
                </c:pt>
                <c:pt idx="354">
                  <c:v>45064.0</c:v>
                </c:pt>
                <c:pt idx="355">
                  <c:v>45065.0</c:v>
                </c:pt>
                <c:pt idx="356">
                  <c:v>45068.0</c:v>
                </c:pt>
                <c:pt idx="357">
                  <c:v>45069.0</c:v>
                </c:pt>
                <c:pt idx="358">
                  <c:v>45070.0</c:v>
                </c:pt>
                <c:pt idx="359">
                  <c:v>45071.0</c:v>
                </c:pt>
                <c:pt idx="360">
                  <c:v>45072.0</c:v>
                </c:pt>
                <c:pt idx="361">
                  <c:v>45076.0</c:v>
                </c:pt>
                <c:pt idx="362">
                  <c:v>45077.0</c:v>
                </c:pt>
                <c:pt idx="363">
                  <c:v>45078.0</c:v>
                </c:pt>
                <c:pt idx="364">
                  <c:v>45079.0</c:v>
                </c:pt>
                <c:pt idx="365">
                  <c:v>45082.0</c:v>
                </c:pt>
                <c:pt idx="366">
                  <c:v>45083.0</c:v>
                </c:pt>
                <c:pt idx="367">
                  <c:v>45084.0</c:v>
                </c:pt>
                <c:pt idx="368">
                  <c:v>45085.0</c:v>
                </c:pt>
                <c:pt idx="369">
                  <c:v>45086.0</c:v>
                </c:pt>
                <c:pt idx="370">
                  <c:v>45089.0</c:v>
                </c:pt>
                <c:pt idx="371">
                  <c:v>45090.0</c:v>
                </c:pt>
                <c:pt idx="372">
                  <c:v>45091.0</c:v>
                </c:pt>
                <c:pt idx="373">
                  <c:v>45092.0</c:v>
                </c:pt>
                <c:pt idx="374">
                  <c:v>45093.0</c:v>
                </c:pt>
                <c:pt idx="375">
                  <c:v>45097.0</c:v>
                </c:pt>
                <c:pt idx="376">
                  <c:v>45098.0</c:v>
                </c:pt>
                <c:pt idx="377">
                  <c:v>45099.0</c:v>
                </c:pt>
                <c:pt idx="378">
                  <c:v>45100.0</c:v>
                </c:pt>
                <c:pt idx="379">
                  <c:v>45103.0</c:v>
                </c:pt>
                <c:pt idx="380">
                  <c:v>45104.0</c:v>
                </c:pt>
                <c:pt idx="381">
                  <c:v>45105.0</c:v>
                </c:pt>
                <c:pt idx="382">
                  <c:v>45106.0</c:v>
                </c:pt>
                <c:pt idx="383">
                  <c:v>45107.0</c:v>
                </c:pt>
                <c:pt idx="384">
                  <c:v>45110.0</c:v>
                </c:pt>
                <c:pt idx="385">
                  <c:v>45112.0</c:v>
                </c:pt>
                <c:pt idx="386">
                  <c:v>45113.0</c:v>
                </c:pt>
                <c:pt idx="387">
                  <c:v>45114.0</c:v>
                </c:pt>
                <c:pt idx="388">
                  <c:v>45117.0</c:v>
                </c:pt>
                <c:pt idx="389">
                  <c:v>45118.0</c:v>
                </c:pt>
                <c:pt idx="390">
                  <c:v>45119.0</c:v>
                </c:pt>
                <c:pt idx="391">
                  <c:v>45120.0</c:v>
                </c:pt>
                <c:pt idx="392">
                  <c:v>45121.0</c:v>
                </c:pt>
                <c:pt idx="393">
                  <c:v>45124.0</c:v>
                </c:pt>
                <c:pt idx="394">
                  <c:v>45125.0</c:v>
                </c:pt>
                <c:pt idx="395">
                  <c:v>45126.0</c:v>
                </c:pt>
                <c:pt idx="396">
                  <c:v>45127.0</c:v>
                </c:pt>
                <c:pt idx="397">
                  <c:v>45128.0</c:v>
                </c:pt>
                <c:pt idx="398">
                  <c:v>45131.0</c:v>
                </c:pt>
                <c:pt idx="399">
                  <c:v>45132.0</c:v>
                </c:pt>
                <c:pt idx="400">
                  <c:v>45133.0</c:v>
                </c:pt>
                <c:pt idx="401">
                  <c:v>45134.0</c:v>
                </c:pt>
                <c:pt idx="402">
                  <c:v>45135.0</c:v>
                </c:pt>
                <c:pt idx="403">
                  <c:v>45138.0</c:v>
                </c:pt>
                <c:pt idx="404">
                  <c:v>45139.0</c:v>
                </c:pt>
                <c:pt idx="405">
                  <c:v>45140.0</c:v>
                </c:pt>
                <c:pt idx="406">
                  <c:v>45141.0</c:v>
                </c:pt>
                <c:pt idx="407">
                  <c:v>45142.0</c:v>
                </c:pt>
                <c:pt idx="408">
                  <c:v>45145.0</c:v>
                </c:pt>
                <c:pt idx="409">
                  <c:v>45146.0</c:v>
                </c:pt>
                <c:pt idx="410">
                  <c:v>45147.0</c:v>
                </c:pt>
                <c:pt idx="411">
                  <c:v>45148.0</c:v>
                </c:pt>
                <c:pt idx="412">
                  <c:v>45149.0</c:v>
                </c:pt>
                <c:pt idx="413">
                  <c:v>45152.0</c:v>
                </c:pt>
                <c:pt idx="414">
                  <c:v>45153.0</c:v>
                </c:pt>
                <c:pt idx="415">
                  <c:v>45154.0</c:v>
                </c:pt>
                <c:pt idx="416">
                  <c:v>45155.0</c:v>
                </c:pt>
                <c:pt idx="417">
                  <c:v>45156.0</c:v>
                </c:pt>
                <c:pt idx="418">
                  <c:v>45159.0</c:v>
                </c:pt>
                <c:pt idx="419">
                  <c:v>45160.0</c:v>
                </c:pt>
                <c:pt idx="420">
                  <c:v>45161.0</c:v>
                </c:pt>
                <c:pt idx="421">
                  <c:v>45162.0</c:v>
                </c:pt>
                <c:pt idx="422">
                  <c:v>45163.0</c:v>
                </c:pt>
                <c:pt idx="423">
                  <c:v>45166.0</c:v>
                </c:pt>
                <c:pt idx="424">
                  <c:v>45167.0</c:v>
                </c:pt>
                <c:pt idx="425">
                  <c:v>45168.0</c:v>
                </c:pt>
                <c:pt idx="426">
                  <c:v>45169.0</c:v>
                </c:pt>
                <c:pt idx="427">
                  <c:v>45170.0</c:v>
                </c:pt>
                <c:pt idx="428">
                  <c:v>45174.0</c:v>
                </c:pt>
                <c:pt idx="429">
                  <c:v>45175.0</c:v>
                </c:pt>
                <c:pt idx="430">
                  <c:v>45176.0</c:v>
                </c:pt>
                <c:pt idx="431">
                  <c:v>45177.0</c:v>
                </c:pt>
                <c:pt idx="432">
                  <c:v>45180.0</c:v>
                </c:pt>
                <c:pt idx="433">
                  <c:v>45181.0</c:v>
                </c:pt>
                <c:pt idx="434">
                  <c:v>45182.0</c:v>
                </c:pt>
                <c:pt idx="435">
                  <c:v>45183.0</c:v>
                </c:pt>
                <c:pt idx="436">
                  <c:v>45184.0</c:v>
                </c:pt>
                <c:pt idx="437">
                  <c:v>45187.0</c:v>
                </c:pt>
                <c:pt idx="438">
                  <c:v>45188.0</c:v>
                </c:pt>
                <c:pt idx="439">
                  <c:v>45189.0</c:v>
                </c:pt>
                <c:pt idx="440">
                  <c:v>45190.0</c:v>
                </c:pt>
                <c:pt idx="441">
                  <c:v>45191.0</c:v>
                </c:pt>
                <c:pt idx="442">
                  <c:v>45194.0</c:v>
                </c:pt>
                <c:pt idx="443">
                  <c:v>45195.0</c:v>
                </c:pt>
                <c:pt idx="444">
                  <c:v>45196.0</c:v>
                </c:pt>
                <c:pt idx="445">
                  <c:v>45197.0</c:v>
                </c:pt>
                <c:pt idx="446">
                  <c:v>45198.0</c:v>
                </c:pt>
                <c:pt idx="447">
                  <c:v>45201.0</c:v>
                </c:pt>
                <c:pt idx="448">
                  <c:v>45202.0</c:v>
                </c:pt>
                <c:pt idx="449">
                  <c:v>45203.0</c:v>
                </c:pt>
                <c:pt idx="450">
                  <c:v>45204.0</c:v>
                </c:pt>
                <c:pt idx="451">
                  <c:v>45205.0</c:v>
                </c:pt>
                <c:pt idx="452">
                  <c:v>45208.0</c:v>
                </c:pt>
                <c:pt idx="453">
                  <c:v>45209.0</c:v>
                </c:pt>
                <c:pt idx="454">
                  <c:v>45210.0</c:v>
                </c:pt>
                <c:pt idx="455">
                  <c:v>45211.0</c:v>
                </c:pt>
                <c:pt idx="456">
                  <c:v>45212.0</c:v>
                </c:pt>
                <c:pt idx="457">
                  <c:v>45215.0</c:v>
                </c:pt>
                <c:pt idx="458">
                  <c:v>45216.0</c:v>
                </c:pt>
                <c:pt idx="459">
                  <c:v>45217.0</c:v>
                </c:pt>
                <c:pt idx="460">
                  <c:v>45218.0</c:v>
                </c:pt>
                <c:pt idx="461">
                  <c:v>45219.0</c:v>
                </c:pt>
                <c:pt idx="462">
                  <c:v>45222.0</c:v>
                </c:pt>
                <c:pt idx="463">
                  <c:v>45223.0</c:v>
                </c:pt>
                <c:pt idx="464">
                  <c:v>45224.0</c:v>
                </c:pt>
                <c:pt idx="465">
                  <c:v>45225.0</c:v>
                </c:pt>
                <c:pt idx="466">
                  <c:v>45226.0</c:v>
                </c:pt>
                <c:pt idx="467">
                  <c:v>45229.0</c:v>
                </c:pt>
                <c:pt idx="468">
                  <c:v>45230.0</c:v>
                </c:pt>
                <c:pt idx="469">
                  <c:v>45231.0</c:v>
                </c:pt>
                <c:pt idx="470">
                  <c:v>45232.0</c:v>
                </c:pt>
                <c:pt idx="471">
                  <c:v>45233.0</c:v>
                </c:pt>
                <c:pt idx="472">
                  <c:v>45236.0</c:v>
                </c:pt>
                <c:pt idx="473">
                  <c:v>45237.0</c:v>
                </c:pt>
                <c:pt idx="474">
                  <c:v>45238.0</c:v>
                </c:pt>
                <c:pt idx="475">
                  <c:v>45239.0</c:v>
                </c:pt>
                <c:pt idx="476">
                  <c:v>45240.0</c:v>
                </c:pt>
                <c:pt idx="477">
                  <c:v>45243.0</c:v>
                </c:pt>
                <c:pt idx="478">
                  <c:v>45244.0</c:v>
                </c:pt>
                <c:pt idx="479">
                  <c:v>45245.0</c:v>
                </c:pt>
                <c:pt idx="480">
                  <c:v>45246.0</c:v>
                </c:pt>
                <c:pt idx="481">
                  <c:v>45247.0</c:v>
                </c:pt>
                <c:pt idx="482">
                  <c:v>45250.0</c:v>
                </c:pt>
                <c:pt idx="483">
                  <c:v>45251.0</c:v>
                </c:pt>
                <c:pt idx="484">
                  <c:v>45252.0</c:v>
                </c:pt>
                <c:pt idx="485">
                  <c:v>45254.0</c:v>
                </c:pt>
                <c:pt idx="486">
                  <c:v>45257.0</c:v>
                </c:pt>
                <c:pt idx="487">
                  <c:v>45258.0</c:v>
                </c:pt>
                <c:pt idx="488">
                  <c:v>45259.0</c:v>
                </c:pt>
                <c:pt idx="489">
                  <c:v>45260.0</c:v>
                </c:pt>
                <c:pt idx="490">
                  <c:v>45261.0</c:v>
                </c:pt>
                <c:pt idx="491">
                  <c:v>45264.0</c:v>
                </c:pt>
                <c:pt idx="492">
                  <c:v>45265.0</c:v>
                </c:pt>
                <c:pt idx="493">
                  <c:v>45266.0</c:v>
                </c:pt>
                <c:pt idx="494">
                  <c:v>45267.0</c:v>
                </c:pt>
                <c:pt idx="495">
                  <c:v>45268.0</c:v>
                </c:pt>
                <c:pt idx="496">
                  <c:v>45271.0</c:v>
                </c:pt>
                <c:pt idx="497">
                  <c:v>45272.0</c:v>
                </c:pt>
                <c:pt idx="498">
                  <c:v>45273.0</c:v>
                </c:pt>
                <c:pt idx="499">
                  <c:v>45274.0</c:v>
                </c:pt>
                <c:pt idx="500">
                  <c:v>45275.0</c:v>
                </c:pt>
                <c:pt idx="501">
                  <c:v>45278.0</c:v>
                </c:pt>
                <c:pt idx="502">
                  <c:v>45279.0</c:v>
                </c:pt>
                <c:pt idx="503">
                  <c:v>45280.0</c:v>
                </c:pt>
                <c:pt idx="504">
                  <c:v>45281.0</c:v>
                </c:pt>
                <c:pt idx="505">
                  <c:v>45282.0</c:v>
                </c:pt>
                <c:pt idx="506">
                  <c:v>45286.0</c:v>
                </c:pt>
                <c:pt idx="507">
                  <c:v>45287.0</c:v>
                </c:pt>
                <c:pt idx="508">
                  <c:v>45288.0</c:v>
                </c:pt>
                <c:pt idx="509">
                  <c:v>45289.0</c:v>
                </c:pt>
                <c:pt idx="510">
                  <c:v>45293.0</c:v>
                </c:pt>
                <c:pt idx="511">
                  <c:v>45294.0</c:v>
                </c:pt>
                <c:pt idx="512">
                  <c:v>45295.0</c:v>
                </c:pt>
                <c:pt idx="513">
                  <c:v>45296.0</c:v>
                </c:pt>
                <c:pt idx="514">
                  <c:v>45299.0</c:v>
                </c:pt>
                <c:pt idx="515">
                  <c:v>45300.0</c:v>
                </c:pt>
                <c:pt idx="516">
                  <c:v>45301.0</c:v>
                </c:pt>
                <c:pt idx="517">
                  <c:v>45302.0</c:v>
                </c:pt>
                <c:pt idx="518">
                  <c:v>45303.0</c:v>
                </c:pt>
                <c:pt idx="519">
                  <c:v>45307.0</c:v>
                </c:pt>
                <c:pt idx="520">
                  <c:v>45308.0</c:v>
                </c:pt>
                <c:pt idx="521">
                  <c:v>45309.0</c:v>
                </c:pt>
                <c:pt idx="522">
                  <c:v>45310.0</c:v>
                </c:pt>
                <c:pt idx="523">
                  <c:v>45313.0</c:v>
                </c:pt>
                <c:pt idx="524">
                  <c:v>45314.0</c:v>
                </c:pt>
                <c:pt idx="525">
                  <c:v>45315.0</c:v>
                </c:pt>
                <c:pt idx="526">
                  <c:v>45316.0</c:v>
                </c:pt>
                <c:pt idx="527">
                  <c:v>45317.0</c:v>
                </c:pt>
                <c:pt idx="528">
                  <c:v>45320.0</c:v>
                </c:pt>
                <c:pt idx="529">
                  <c:v>45321.0</c:v>
                </c:pt>
                <c:pt idx="530">
                  <c:v>45322.0</c:v>
                </c:pt>
                <c:pt idx="531">
                  <c:v>45323.0</c:v>
                </c:pt>
                <c:pt idx="532">
                  <c:v>45324.0</c:v>
                </c:pt>
                <c:pt idx="533">
                  <c:v>45327.0</c:v>
                </c:pt>
                <c:pt idx="534">
                  <c:v>45328.0</c:v>
                </c:pt>
                <c:pt idx="535">
                  <c:v>45329.0</c:v>
                </c:pt>
                <c:pt idx="536">
                  <c:v>45330.0</c:v>
                </c:pt>
                <c:pt idx="537">
                  <c:v>45331.0</c:v>
                </c:pt>
                <c:pt idx="538">
                  <c:v>45334.0</c:v>
                </c:pt>
                <c:pt idx="539">
                  <c:v>45335.0</c:v>
                </c:pt>
                <c:pt idx="540">
                  <c:v>45336.0</c:v>
                </c:pt>
                <c:pt idx="541">
                  <c:v>45337.0</c:v>
                </c:pt>
                <c:pt idx="542">
                  <c:v>45338.0</c:v>
                </c:pt>
                <c:pt idx="543">
                  <c:v>45342.0</c:v>
                </c:pt>
                <c:pt idx="544">
                  <c:v>45343.0</c:v>
                </c:pt>
                <c:pt idx="545">
                  <c:v>45344.0</c:v>
                </c:pt>
                <c:pt idx="546">
                  <c:v>45345.0</c:v>
                </c:pt>
                <c:pt idx="547">
                  <c:v>45348.0</c:v>
                </c:pt>
                <c:pt idx="548">
                  <c:v>45349.0</c:v>
                </c:pt>
                <c:pt idx="549">
                  <c:v>45350.0</c:v>
                </c:pt>
                <c:pt idx="550">
                  <c:v>45351.0</c:v>
                </c:pt>
                <c:pt idx="551">
                  <c:v>45352.0</c:v>
                </c:pt>
                <c:pt idx="552">
                  <c:v>45355.0</c:v>
                </c:pt>
                <c:pt idx="553">
                  <c:v>45356.0</c:v>
                </c:pt>
                <c:pt idx="554">
                  <c:v>45357.0</c:v>
                </c:pt>
                <c:pt idx="555">
                  <c:v>45358.0</c:v>
                </c:pt>
                <c:pt idx="556">
                  <c:v>45359.0</c:v>
                </c:pt>
                <c:pt idx="557">
                  <c:v>45362.0</c:v>
                </c:pt>
                <c:pt idx="558">
                  <c:v>45363.0</c:v>
                </c:pt>
                <c:pt idx="559">
                  <c:v>45364.0</c:v>
                </c:pt>
                <c:pt idx="560">
                  <c:v>45365.0</c:v>
                </c:pt>
                <c:pt idx="561">
                  <c:v>45366.0</c:v>
                </c:pt>
                <c:pt idx="562">
                  <c:v>45369.0</c:v>
                </c:pt>
                <c:pt idx="563">
                  <c:v>45370.0</c:v>
                </c:pt>
                <c:pt idx="564">
                  <c:v>45371.0</c:v>
                </c:pt>
                <c:pt idx="565">
                  <c:v>45372.0</c:v>
                </c:pt>
                <c:pt idx="566">
                  <c:v>45373.0</c:v>
                </c:pt>
                <c:pt idx="567">
                  <c:v>45376.0</c:v>
                </c:pt>
                <c:pt idx="568">
                  <c:v>45377.0</c:v>
                </c:pt>
                <c:pt idx="569">
                  <c:v>45378.0</c:v>
                </c:pt>
                <c:pt idx="570">
                  <c:v>45379.0</c:v>
                </c:pt>
                <c:pt idx="571">
                  <c:v>45383.0</c:v>
                </c:pt>
                <c:pt idx="572">
                  <c:v>45384.0</c:v>
                </c:pt>
                <c:pt idx="573">
                  <c:v>45385.0</c:v>
                </c:pt>
                <c:pt idx="574">
                  <c:v>45386.0</c:v>
                </c:pt>
                <c:pt idx="575">
                  <c:v>45387.0</c:v>
                </c:pt>
                <c:pt idx="576">
                  <c:v>45390.0</c:v>
                </c:pt>
                <c:pt idx="577">
                  <c:v>45391.0</c:v>
                </c:pt>
                <c:pt idx="578">
                  <c:v>45392.0</c:v>
                </c:pt>
                <c:pt idx="579">
                  <c:v>45393.0</c:v>
                </c:pt>
                <c:pt idx="580">
                  <c:v>45394.0</c:v>
                </c:pt>
                <c:pt idx="581">
                  <c:v>45397.0</c:v>
                </c:pt>
                <c:pt idx="582">
                  <c:v>45398.0</c:v>
                </c:pt>
                <c:pt idx="583">
                  <c:v>45399.0</c:v>
                </c:pt>
                <c:pt idx="584">
                  <c:v>45400.0</c:v>
                </c:pt>
                <c:pt idx="585">
                  <c:v>45401.0</c:v>
                </c:pt>
                <c:pt idx="586">
                  <c:v>45404.0</c:v>
                </c:pt>
                <c:pt idx="587">
                  <c:v>45405.0</c:v>
                </c:pt>
                <c:pt idx="588">
                  <c:v>45406.0</c:v>
                </c:pt>
                <c:pt idx="589">
                  <c:v>45407.0</c:v>
                </c:pt>
                <c:pt idx="590">
                  <c:v>45408.0</c:v>
                </c:pt>
                <c:pt idx="591">
                  <c:v>45411.0</c:v>
                </c:pt>
                <c:pt idx="592">
                  <c:v>45412.0</c:v>
                </c:pt>
                <c:pt idx="593">
                  <c:v>45413.0</c:v>
                </c:pt>
                <c:pt idx="594">
                  <c:v>45414.0</c:v>
                </c:pt>
                <c:pt idx="595">
                  <c:v>45415.0</c:v>
                </c:pt>
                <c:pt idx="596">
                  <c:v>45418.0</c:v>
                </c:pt>
                <c:pt idx="597">
                  <c:v>45419.0</c:v>
                </c:pt>
                <c:pt idx="598">
                  <c:v>45420.0</c:v>
                </c:pt>
                <c:pt idx="599">
                  <c:v>45421.0</c:v>
                </c:pt>
                <c:pt idx="600">
                  <c:v>45422.0</c:v>
                </c:pt>
                <c:pt idx="601">
                  <c:v>45425.0</c:v>
                </c:pt>
                <c:pt idx="602">
                  <c:v>45426.0</c:v>
                </c:pt>
                <c:pt idx="603">
                  <c:v>45427.0</c:v>
                </c:pt>
                <c:pt idx="604">
                  <c:v>45428.0</c:v>
                </c:pt>
                <c:pt idx="605">
                  <c:v>45429.0</c:v>
                </c:pt>
                <c:pt idx="606">
                  <c:v>45432.0</c:v>
                </c:pt>
                <c:pt idx="607">
                  <c:v>45433.0</c:v>
                </c:pt>
                <c:pt idx="608">
                  <c:v>45434.0</c:v>
                </c:pt>
                <c:pt idx="609">
                  <c:v>45435.0</c:v>
                </c:pt>
                <c:pt idx="610">
                  <c:v>45436.0</c:v>
                </c:pt>
                <c:pt idx="611">
                  <c:v>45440.0</c:v>
                </c:pt>
                <c:pt idx="612">
                  <c:v>45441.0</c:v>
                </c:pt>
                <c:pt idx="613">
                  <c:v>45442.0</c:v>
                </c:pt>
                <c:pt idx="614">
                  <c:v>45443.0</c:v>
                </c:pt>
                <c:pt idx="615">
                  <c:v>45446.0</c:v>
                </c:pt>
                <c:pt idx="616">
                  <c:v>45447.0</c:v>
                </c:pt>
                <c:pt idx="617">
                  <c:v>45448.0</c:v>
                </c:pt>
                <c:pt idx="618">
                  <c:v>45449.0</c:v>
                </c:pt>
                <c:pt idx="619">
                  <c:v>45450.0</c:v>
                </c:pt>
                <c:pt idx="620">
                  <c:v>45453.0</c:v>
                </c:pt>
                <c:pt idx="621">
                  <c:v>45454.0</c:v>
                </c:pt>
                <c:pt idx="622">
                  <c:v>45455.0</c:v>
                </c:pt>
                <c:pt idx="623">
                  <c:v>45456.0</c:v>
                </c:pt>
                <c:pt idx="624">
                  <c:v>45457.0</c:v>
                </c:pt>
                <c:pt idx="625">
                  <c:v>45460.0</c:v>
                </c:pt>
                <c:pt idx="626">
                  <c:v>45461.0</c:v>
                </c:pt>
                <c:pt idx="627">
                  <c:v>45463.0</c:v>
                </c:pt>
                <c:pt idx="628">
                  <c:v>45464.0</c:v>
                </c:pt>
                <c:pt idx="629">
                  <c:v>45467.0</c:v>
                </c:pt>
                <c:pt idx="630">
                  <c:v>45468.0</c:v>
                </c:pt>
                <c:pt idx="631">
                  <c:v>45469.0</c:v>
                </c:pt>
                <c:pt idx="632">
                  <c:v>45470.0</c:v>
                </c:pt>
                <c:pt idx="633">
                  <c:v>45471.0</c:v>
                </c:pt>
                <c:pt idx="634">
                  <c:v>45474.0</c:v>
                </c:pt>
                <c:pt idx="635">
                  <c:v>45475.0</c:v>
                </c:pt>
                <c:pt idx="636">
                  <c:v>45476.0</c:v>
                </c:pt>
                <c:pt idx="637">
                  <c:v>45478.0</c:v>
                </c:pt>
                <c:pt idx="638">
                  <c:v>45481.0</c:v>
                </c:pt>
                <c:pt idx="639">
                  <c:v>45482.0</c:v>
                </c:pt>
                <c:pt idx="640">
                  <c:v>45483.0</c:v>
                </c:pt>
                <c:pt idx="641">
                  <c:v>45484.0</c:v>
                </c:pt>
                <c:pt idx="642">
                  <c:v>45485.0</c:v>
                </c:pt>
                <c:pt idx="643">
                  <c:v>45488.0</c:v>
                </c:pt>
                <c:pt idx="644">
                  <c:v>45489.0</c:v>
                </c:pt>
                <c:pt idx="645">
                  <c:v>45490.0</c:v>
                </c:pt>
                <c:pt idx="646">
                  <c:v>45491.0</c:v>
                </c:pt>
                <c:pt idx="647">
                  <c:v>45492.0</c:v>
                </c:pt>
                <c:pt idx="648">
                  <c:v>45495.0</c:v>
                </c:pt>
                <c:pt idx="649">
                  <c:v>45496.0</c:v>
                </c:pt>
                <c:pt idx="650">
                  <c:v>45497.0</c:v>
                </c:pt>
                <c:pt idx="651">
                  <c:v>45498.0</c:v>
                </c:pt>
                <c:pt idx="652">
                  <c:v>45499.0</c:v>
                </c:pt>
                <c:pt idx="653">
                  <c:v>45502.0</c:v>
                </c:pt>
                <c:pt idx="654">
                  <c:v>45503.0</c:v>
                </c:pt>
                <c:pt idx="655">
                  <c:v>45504.0</c:v>
                </c:pt>
                <c:pt idx="656">
                  <c:v>45505.0</c:v>
                </c:pt>
                <c:pt idx="657">
                  <c:v>45506.0</c:v>
                </c:pt>
                <c:pt idx="658">
                  <c:v>45509.0</c:v>
                </c:pt>
                <c:pt idx="659">
                  <c:v>45510.0</c:v>
                </c:pt>
                <c:pt idx="660">
                  <c:v>45511.0</c:v>
                </c:pt>
                <c:pt idx="661">
                  <c:v>45512.0</c:v>
                </c:pt>
                <c:pt idx="662">
                  <c:v>45513.0</c:v>
                </c:pt>
                <c:pt idx="663">
                  <c:v>45516.0</c:v>
                </c:pt>
                <c:pt idx="664">
                  <c:v>45517.0</c:v>
                </c:pt>
                <c:pt idx="665">
                  <c:v>45518.0</c:v>
                </c:pt>
                <c:pt idx="666">
                  <c:v>45519.0</c:v>
                </c:pt>
                <c:pt idx="667">
                  <c:v>45520.0</c:v>
                </c:pt>
                <c:pt idx="668">
                  <c:v>45523.0</c:v>
                </c:pt>
                <c:pt idx="669">
                  <c:v>45524.0</c:v>
                </c:pt>
                <c:pt idx="670">
                  <c:v>45525.0</c:v>
                </c:pt>
                <c:pt idx="671">
                  <c:v>45526.0</c:v>
                </c:pt>
                <c:pt idx="672">
                  <c:v>45527.0</c:v>
                </c:pt>
                <c:pt idx="673">
                  <c:v>45530.0</c:v>
                </c:pt>
                <c:pt idx="674">
                  <c:v>45531.0</c:v>
                </c:pt>
                <c:pt idx="675">
                  <c:v>45532.0</c:v>
                </c:pt>
                <c:pt idx="676">
                  <c:v>45533.0</c:v>
                </c:pt>
                <c:pt idx="677">
                  <c:v>45534.0</c:v>
                </c:pt>
                <c:pt idx="678">
                  <c:v>45538.0</c:v>
                </c:pt>
                <c:pt idx="679">
                  <c:v>45539.0</c:v>
                </c:pt>
                <c:pt idx="680">
                  <c:v>45540.0</c:v>
                </c:pt>
                <c:pt idx="681">
                  <c:v>45541.0</c:v>
                </c:pt>
                <c:pt idx="682">
                  <c:v>45544.0</c:v>
                </c:pt>
                <c:pt idx="683">
                  <c:v>45545.0</c:v>
                </c:pt>
                <c:pt idx="684">
                  <c:v>45546.0</c:v>
                </c:pt>
                <c:pt idx="685">
                  <c:v>45547.0</c:v>
                </c:pt>
                <c:pt idx="686">
                  <c:v>45548.0</c:v>
                </c:pt>
                <c:pt idx="687">
                  <c:v>45551.0</c:v>
                </c:pt>
                <c:pt idx="688">
                  <c:v>45552.0</c:v>
                </c:pt>
                <c:pt idx="689">
                  <c:v>45553.0</c:v>
                </c:pt>
                <c:pt idx="690">
                  <c:v>45554.0</c:v>
                </c:pt>
                <c:pt idx="691">
                  <c:v>45555.0</c:v>
                </c:pt>
                <c:pt idx="692">
                  <c:v>45558.0</c:v>
                </c:pt>
                <c:pt idx="693">
                  <c:v>45559.0</c:v>
                </c:pt>
                <c:pt idx="694">
                  <c:v>45560.0</c:v>
                </c:pt>
                <c:pt idx="695">
                  <c:v>45561.0</c:v>
                </c:pt>
                <c:pt idx="696">
                  <c:v>45562.0</c:v>
                </c:pt>
                <c:pt idx="697">
                  <c:v>45565.0</c:v>
                </c:pt>
                <c:pt idx="698">
                  <c:v>45566.0</c:v>
                </c:pt>
                <c:pt idx="699">
                  <c:v>45567.0</c:v>
                </c:pt>
                <c:pt idx="700">
                  <c:v>45568.0</c:v>
                </c:pt>
                <c:pt idx="701">
                  <c:v>45569.0</c:v>
                </c:pt>
                <c:pt idx="702">
                  <c:v>45572.0</c:v>
                </c:pt>
                <c:pt idx="703">
                  <c:v>45573.0</c:v>
                </c:pt>
                <c:pt idx="704">
                  <c:v>45574.0</c:v>
                </c:pt>
                <c:pt idx="705">
                  <c:v>45575.0</c:v>
                </c:pt>
                <c:pt idx="706">
                  <c:v>45576.0</c:v>
                </c:pt>
                <c:pt idx="707">
                  <c:v>45579.0</c:v>
                </c:pt>
                <c:pt idx="708">
                  <c:v>45580.0</c:v>
                </c:pt>
                <c:pt idx="709">
                  <c:v>45581.0</c:v>
                </c:pt>
                <c:pt idx="710">
                  <c:v>45582.0</c:v>
                </c:pt>
                <c:pt idx="711">
                  <c:v>45583.0</c:v>
                </c:pt>
                <c:pt idx="712">
                  <c:v>45586.0</c:v>
                </c:pt>
                <c:pt idx="713">
                  <c:v>45587.0</c:v>
                </c:pt>
                <c:pt idx="714">
                  <c:v>45588.0</c:v>
                </c:pt>
                <c:pt idx="715">
                  <c:v>45589.0</c:v>
                </c:pt>
                <c:pt idx="716">
                  <c:v>45590.0</c:v>
                </c:pt>
                <c:pt idx="717">
                  <c:v>45593.0</c:v>
                </c:pt>
                <c:pt idx="718">
                  <c:v>45594.0</c:v>
                </c:pt>
                <c:pt idx="719">
                  <c:v>45595.0</c:v>
                </c:pt>
                <c:pt idx="720">
                  <c:v>45596.0</c:v>
                </c:pt>
                <c:pt idx="721">
                  <c:v>45597.0</c:v>
                </c:pt>
                <c:pt idx="722">
                  <c:v>45600.0</c:v>
                </c:pt>
                <c:pt idx="723">
                  <c:v>45601.0</c:v>
                </c:pt>
                <c:pt idx="724">
                  <c:v>45602.0</c:v>
                </c:pt>
                <c:pt idx="725">
                  <c:v>45603.0</c:v>
                </c:pt>
                <c:pt idx="726">
                  <c:v>45604.0</c:v>
                </c:pt>
                <c:pt idx="727">
                  <c:v>45607.0</c:v>
                </c:pt>
                <c:pt idx="728">
                  <c:v>45608.0</c:v>
                </c:pt>
                <c:pt idx="729">
                  <c:v>45609.0</c:v>
                </c:pt>
                <c:pt idx="730">
                  <c:v>45610.0</c:v>
                </c:pt>
                <c:pt idx="731">
                  <c:v>45611.0</c:v>
                </c:pt>
                <c:pt idx="732">
                  <c:v>45614.0</c:v>
                </c:pt>
                <c:pt idx="733">
                  <c:v>45615.0</c:v>
                </c:pt>
                <c:pt idx="734">
                  <c:v>45616.0</c:v>
                </c:pt>
                <c:pt idx="735">
                  <c:v>45617.0</c:v>
                </c:pt>
                <c:pt idx="736">
                  <c:v>45618.0</c:v>
                </c:pt>
                <c:pt idx="737">
                  <c:v>45621.0</c:v>
                </c:pt>
                <c:pt idx="738">
                  <c:v>45622.0</c:v>
                </c:pt>
                <c:pt idx="739">
                  <c:v>45623.0</c:v>
                </c:pt>
                <c:pt idx="740">
                  <c:v>45625.0</c:v>
                </c:pt>
                <c:pt idx="741">
                  <c:v>45628.0</c:v>
                </c:pt>
                <c:pt idx="742">
                  <c:v>45629.0</c:v>
                </c:pt>
                <c:pt idx="743">
                  <c:v>45630.0</c:v>
                </c:pt>
                <c:pt idx="744">
                  <c:v>45631.0</c:v>
                </c:pt>
                <c:pt idx="745">
                  <c:v>45632.0</c:v>
                </c:pt>
                <c:pt idx="746">
                  <c:v>45635.0</c:v>
                </c:pt>
                <c:pt idx="747">
                  <c:v>45636.0</c:v>
                </c:pt>
                <c:pt idx="748">
                  <c:v>45637.0</c:v>
                </c:pt>
                <c:pt idx="749">
                  <c:v>45638.0</c:v>
                </c:pt>
                <c:pt idx="750">
                  <c:v>45639.0</c:v>
                </c:pt>
                <c:pt idx="751">
                  <c:v>45642.0</c:v>
                </c:pt>
                <c:pt idx="752">
                  <c:v>45643.0</c:v>
                </c:pt>
                <c:pt idx="753">
                  <c:v>45644.0</c:v>
                </c:pt>
                <c:pt idx="754">
                  <c:v>45645.0</c:v>
                </c:pt>
                <c:pt idx="755">
                  <c:v>45646.0</c:v>
                </c:pt>
              </c:numCache>
            </c:numRef>
          </c:cat>
          <c:val>
            <c:numRef>
              <c:f>Sheet1!$B$2:$B$757</c:f>
              <c:numCache>
                <c:formatCode>General</c:formatCode>
                <c:ptCount val="756"/>
                <c:pt idx="0">
                  <c:v>60.06769561767578</c:v>
                </c:pt>
                <c:pt idx="1">
                  <c:v>60.565345764160156</c:v>
                </c:pt>
                <c:pt idx="2">
                  <c:v>61.405059814453125</c:v>
                </c:pt>
                <c:pt idx="3">
                  <c:v>62.304779052734375</c:v>
                </c:pt>
                <c:pt idx="4">
                  <c:v>63.1932487487793</c:v>
                </c:pt>
                <c:pt idx="5">
                  <c:v>62.69839859008789</c:v>
                </c:pt>
                <c:pt idx="6">
                  <c:v>63.03672409057617</c:v>
                </c:pt>
                <c:pt idx="7">
                  <c:v>62.331024169921875</c:v>
                </c:pt>
                <c:pt idx="8">
                  <c:v>62.361942291259766</c:v>
                </c:pt>
                <c:pt idx="9">
                  <c:v>62.16606903076172</c:v>
                </c:pt>
                <c:pt idx="10">
                  <c:v>62.87833786010742</c:v>
                </c:pt>
                <c:pt idx="11">
                  <c:v>60.261695861816406</c:v>
                </c:pt>
                <c:pt idx="12">
                  <c:v>59.70218276977539</c:v>
                </c:pt>
                <c:pt idx="13">
                  <c:v>58.02647399902344</c:v>
                </c:pt>
                <c:pt idx="14">
                  <c:v>58.21485137939453</c:v>
                </c:pt>
                <c:pt idx="15">
                  <c:v>58.298274993896484</c:v>
                </c:pt>
                <c:pt idx="16">
                  <c:v>58.293575286865234</c:v>
                </c:pt>
                <c:pt idx="17">
                  <c:v>55.9683952331543</c:v>
                </c:pt>
                <c:pt idx="18">
                  <c:v>55.89154815673828</c:v>
                </c:pt>
                <c:pt idx="19">
                  <c:v>54.15023422241211</c:v>
                </c:pt>
                <c:pt idx="20">
                  <c:v>52.85503005981445</c:v>
                </c:pt>
                <c:pt idx="21">
                  <c:v>51.332088470458984</c:v>
                </c:pt>
                <c:pt idx="22">
                  <c:v>49.974098205566406</c:v>
                </c:pt>
                <c:pt idx="23">
                  <c:v>50.756649017333984</c:v>
                </c:pt>
                <c:pt idx="24">
                  <c:v>50.05937576293945</c:v>
                </c:pt>
                <c:pt idx="25">
                  <c:v>52.21305847167969</c:v>
                </c:pt>
                <c:pt idx="26">
                  <c:v>50.82506561279297</c:v>
                </c:pt>
                <c:pt idx="27">
                  <c:v>52.492340087890625</c:v>
                </c:pt>
                <c:pt idx="28">
                  <c:v>54.90842819213867</c:v>
                </c:pt>
                <c:pt idx="29">
                  <c:v>55.549468994140625</c:v>
                </c:pt>
                <c:pt idx="30">
                  <c:v>56.5532112121582</c:v>
                </c:pt>
                <c:pt idx="31">
                  <c:v>54.437015533447266</c:v>
                </c:pt>
                <c:pt idx="32">
                  <c:v>55.309547424316406</c:v>
                </c:pt>
                <c:pt idx="33">
                  <c:v>55.072444915771484</c:v>
                </c:pt>
                <c:pt idx="34">
                  <c:v>56.25236892700195</c:v>
                </c:pt>
                <c:pt idx="35">
                  <c:v>57.294525146484375</c:v>
                </c:pt>
                <c:pt idx="36">
                  <c:v>55.42201614379883</c:v>
                </c:pt>
                <c:pt idx="37">
                  <c:v>53.740684509277344</c:v>
                </c:pt>
                <c:pt idx="38">
                  <c:v>54.224273681640625</c:v>
                </c:pt>
                <c:pt idx="39">
                  <c:v>56.491355895996094</c:v>
                </c:pt>
                <c:pt idx="40">
                  <c:v>55.97027587890625</c:v>
                </c:pt>
                <c:pt idx="41">
                  <c:v>54.263641357421875</c:v>
                </c:pt>
                <c:pt idx="42">
                  <c:v>54.356414794921875</c:v>
                </c:pt>
                <c:pt idx="43">
                  <c:v>54.11930465698242</c:v>
                </c:pt>
                <c:pt idx="44">
                  <c:v>52.9693717956543</c:v>
                </c:pt>
                <c:pt idx="45">
                  <c:v>54.357357025146484</c:v>
                </c:pt>
                <c:pt idx="46">
                  <c:v>55.10805130004883</c:v>
                </c:pt>
                <c:pt idx="47">
                  <c:v>55.054630279541016</c:v>
                </c:pt>
                <c:pt idx="48">
                  <c:v>53.431400299072266</c:v>
                </c:pt>
                <c:pt idx="49">
                  <c:v>54.89905548095703</c:v>
                </c:pt>
                <c:pt idx="50">
                  <c:v>54.22614669799805</c:v>
                </c:pt>
                <c:pt idx="51">
                  <c:v>55.85593795776367</c:v>
                </c:pt>
                <c:pt idx="52">
                  <c:v>53.48576736450195</c:v>
                </c:pt>
                <c:pt idx="53">
                  <c:v>53.9777946472168</c:v>
                </c:pt>
                <c:pt idx="54">
                  <c:v>55.95246505737305</c:v>
                </c:pt>
                <c:pt idx="55">
                  <c:v>55.081809997558594</c:v>
                </c:pt>
                <c:pt idx="56">
                  <c:v>54.155860900878906</c:v>
                </c:pt>
                <c:pt idx="57">
                  <c:v>53.2139778137207</c:v>
                </c:pt>
                <c:pt idx="58">
                  <c:v>55.55321502685547</c:v>
                </c:pt>
                <c:pt idx="59">
                  <c:v>56.89902877807617</c:v>
                </c:pt>
                <c:pt idx="60">
                  <c:v>56.48197937011719</c:v>
                </c:pt>
                <c:pt idx="61">
                  <c:v>57.20737075805664</c:v>
                </c:pt>
                <c:pt idx="62">
                  <c:v>56.73371887207031</c:v>
                </c:pt>
                <c:pt idx="63">
                  <c:v>57.68195724487305</c:v>
                </c:pt>
                <c:pt idx="64">
                  <c:v>56.55349349975586</c:v>
                </c:pt>
                <c:pt idx="65">
                  <c:v>59.10575485229492</c:v>
                </c:pt>
                <c:pt idx="66">
                  <c:v>59.33598327636719</c:v>
                </c:pt>
                <c:pt idx="67">
                  <c:v>59.71433639526367</c:v>
                </c:pt>
                <c:pt idx="68">
                  <c:v>60.524837493896484</c:v>
                </c:pt>
                <c:pt idx="69">
                  <c:v>59.54544448852539</c:v>
                </c:pt>
                <c:pt idx="70">
                  <c:v>59.41240310668945</c:v>
                </c:pt>
                <c:pt idx="71">
                  <c:v>59.157649993896484</c:v>
                </c:pt>
                <c:pt idx="72">
                  <c:v>59.900211334228516</c:v>
                </c:pt>
                <c:pt idx="73">
                  <c:v>57.94425964355469</c:v>
                </c:pt>
                <c:pt idx="74">
                  <c:v>56.80070877075195</c:v>
                </c:pt>
                <c:pt idx="75">
                  <c:v>56.89977264404297</c:v>
                </c:pt>
                <c:pt idx="76">
                  <c:v>55.385406494140625</c:v>
                </c:pt>
                <c:pt idx="77">
                  <c:v>54.78249740600586</c:v>
                </c:pt>
                <c:pt idx="78">
                  <c:v>55.203311920166016</c:v>
                </c:pt>
                <c:pt idx="79">
                  <c:v>55.90813064575195</c:v>
                </c:pt>
                <c:pt idx="80">
                  <c:v>54.1446533203125</c:v>
                </c:pt>
                <c:pt idx="81">
                  <c:v>55.33823013305664</c:v>
                </c:pt>
                <c:pt idx="82">
                  <c:v>56.38744354248047</c:v>
                </c:pt>
                <c:pt idx="83">
                  <c:v>56.39686965942383</c:v>
                </c:pt>
                <c:pt idx="84">
                  <c:v>55.926048278808594</c:v>
                </c:pt>
                <c:pt idx="85">
                  <c:v>55.38068771362305</c:v>
                </c:pt>
                <c:pt idx="86">
                  <c:v>55.46843338012695</c:v>
                </c:pt>
                <c:pt idx="87">
                  <c:v>52.84446716308594</c:v>
                </c:pt>
                <c:pt idx="88">
                  <c:v>52.79446029663086</c:v>
                </c:pt>
                <c:pt idx="89">
                  <c:v>54.62491989135742</c:v>
                </c:pt>
                <c:pt idx="90">
                  <c:v>52.30854415893555</c:v>
                </c:pt>
                <c:pt idx="91">
                  <c:v>54.38053894042969</c:v>
                </c:pt>
                <c:pt idx="92">
                  <c:v>54.835330963134766</c:v>
                </c:pt>
                <c:pt idx="93">
                  <c:v>56.95732879638672</c:v>
                </c:pt>
                <c:pt idx="94">
                  <c:v>54.723995208740234</c:v>
                </c:pt>
                <c:pt idx="95">
                  <c:v>54.73436737060547</c:v>
                </c:pt>
                <c:pt idx="96">
                  <c:v>53.11337661743164</c:v>
                </c:pt>
                <c:pt idx="97">
                  <c:v>54.85608673095703</c:v>
                </c:pt>
                <c:pt idx="98">
                  <c:v>53.50872039794922</c:v>
                </c:pt>
                <c:pt idx="99">
                  <c:v>53.929534912109375</c:v>
                </c:pt>
                <c:pt idx="100">
                  <c:v>55.502403259277344</c:v>
                </c:pt>
                <c:pt idx="101">
                  <c:v>54.97685241699219</c:v>
                </c:pt>
                <c:pt idx="102">
                  <c:v>57.3809814453125</c:v>
                </c:pt>
                <c:pt idx="103">
                  <c:v>53.83517837524414</c:v>
                </c:pt>
                <c:pt idx="104">
                  <c:v>51.5367317199707</c:v>
                </c:pt>
                <c:pt idx="105">
                  <c:v>51.25178146362305</c:v>
                </c:pt>
                <c:pt idx="106">
                  <c:v>49.663822174072266</c:v>
                </c:pt>
                <c:pt idx="107">
                  <c:v>49.460018157958984</c:v>
                </c:pt>
                <c:pt idx="108">
                  <c:v>50.16106033325195</c:v>
                </c:pt>
                <c:pt idx="109">
                  <c:v>51.95660400390625</c:v>
                </c:pt>
                <c:pt idx="110">
                  <c:v>55.03440856933594</c:v>
                </c:pt>
                <c:pt idx="111">
                  <c:v>54.73719787597656</c:v>
                </c:pt>
                <c:pt idx="112">
                  <c:v>54.122962951660156</c:v>
                </c:pt>
                <c:pt idx="113">
                  <c:v>54.417335510253906</c:v>
                </c:pt>
                <c:pt idx="114">
                  <c:v>53.151119232177734</c:v>
                </c:pt>
                <c:pt idx="115">
                  <c:v>52.953922271728516</c:v>
                </c:pt>
                <c:pt idx="116">
                  <c:v>54.06351089477539</c:v>
                </c:pt>
                <c:pt idx="117">
                  <c:v>53.34360122680664</c:v>
                </c:pt>
                <c:pt idx="118">
                  <c:v>52.4812126159668</c:v>
                </c:pt>
                <c:pt idx="119">
                  <c:v>51.07062530517578</c:v>
                </c:pt>
                <c:pt idx="120">
                  <c:v>48.839176177978516</c:v>
                </c:pt>
                <c:pt idx="121">
                  <c:v>49.07977294921875</c:v>
                </c:pt>
                <c:pt idx="122">
                  <c:v>49.69684982299805</c:v>
                </c:pt>
                <c:pt idx="123">
                  <c:v>46.910587310791016</c:v>
                </c:pt>
                <c:pt idx="124">
                  <c:v>47.04928970336914</c:v>
                </c:pt>
                <c:pt idx="125">
                  <c:v>47.92644500732422</c:v>
                </c:pt>
                <c:pt idx="126">
                  <c:v>47.196754455566406</c:v>
                </c:pt>
                <c:pt idx="127">
                  <c:v>47.24241638183594</c:v>
                </c:pt>
                <c:pt idx="128">
                  <c:v>48.43255615234375</c:v>
                </c:pt>
                <c:pt idx="129">
                  <c:v>48.111000061035156</c:v>
                </c:pt>
                <c:pt idx="130">
                  <c:v>47.420318603515625</c:v>
                </c:pt>
                <c:pt idx="131">
                  <c:v>46.65542984008789</c:v>
                </c:pt>
                <c:pt idx="132">
                  <c:v>46.21780776977539</c:v>
                </c:pt>
                <c:pt idx="133">
                  <c:v>45.45956802368164</c:v>
                </c:pt>
                <c:pt idx="134">
                  <c:v>45.31306457519531</c:v>
                </c:pt>
                <c:pt idx="135">
                  <c:v>45.91337203979492</c:v>
                </c:pt>
                <c:pt idx="136">
                  <c:v>47.42888641357422</c:v>
                </c:pt>
                <c:pt idx="137">
                  <c:v>47.44314956665039</c:v>
                </c:pt>
                <c:pt idx="138">
                  <c:v>45.937156677246094</c:v>
                </c:pt>
                <c:pt idx="139">
                  <c:v>45.795406341552734</c:v>
                </c:pt>
                <c:pt idx="140">
                  <c:v>45.829647064208984</c:v>
                </c:pt>
                <c:pt idx="141">
                  <c:v>46.10649871826172</c:v>
                </c:pt>
                <c:pt idx="142">
                  <c:v>47.04072189331055</c:v>
                </c:pt>
                <c:pt idx="143">
                  <c:v>46.71725845336914</c:v>
                </c:pt>
                <c:pt idx="144">
                  <c:v>48.42400360107422</c:v>
                </c:pt>
                <c:pt idx="145">
                  <c:v>48.687522888183594</c:v>
                </c:pt>
                <c:pt idx="146">
                  <c:v>49.24977493286133</c:v>
                </c:pt>
                <c:pt idx="147">
                  <c:v>48.758872985839844</c:v>
                </c:pt>
                <c:pt idx="148">
                  <c:v>48.81501007080078</c:v>
                </c:pt>
                <c:pt idx="149">
                  <c:v>48.622833251953125</c:v>
                </c:pt>
                <c:pt idx="150">
                  <c:v>50.21159744262695</c:v>
                </c:pt>
                <c:pt idx="151">
                  <c:v>50.76528549194336</c:v>
                </c:pt>
                <c:pt idx="152">
                  <c:v>50.94318771362305</c:v>
                </c:pt>
                <c:pt idx="153">
                  <c:v>51.027862548828125</c:v>
                </c:pt>
                <c:pt idx="154">
                  <c:v>50.536956787109375</c:v>
                </c:pt>
                <c:pt idx="155">
                  <c:v>52.0144157409668</c:v>
                </c:pt>
                <c:pt idx="156">
                  <c:v>52.5909309387207</c:v>
                </c:pt>
                <c:pt idx="157">
                  <c:v>52.461551666259766</c:v>
                </c:pt>
                <c:pt idx="158">
                  <c:v>51.8993034362793</c:v>
                </c:pt>
                <c:pt idx="159">
                  <c:v>50.688228607177734</c:v>
                </c:pt>
                <c:pt idx="160">
                  <c:v>52.363563537597656</c:v>
                </c:pt>
                <c:pt idx="161">
                  <c:v>51.8897819519043</c:v>
                </c:pt>
                <c:pt idx="162">
                  <c:v>53.10752868652344</c:v>
                </c:pt>
                <c:pt idx="163">
                  <c:v>53.176971435546875</c:v>
                </c:pt>
                <c:pt idx="164">
                  <c:v>52.48153305053711</c:v>
                </c:pt>
                <c:pt idx="165">
                  <c:v>51.23905563354492</c:v>
                </c:pt>
                <c:pt idx="166">
                  <c:v>53.12845230102539</c:v>
                </c:pt>
                <c:pt idx="167">
                  <c:v>52.17518615722656</c:v>
                </c:pt>
                <c:pt idx="168">
                  <c:v>50.302921295166016</c:v>
                </c:pt>
                <c:pt idx="169">
                  <c:v>50.40091323852539</c:v>
                </c:pt>
                <c:pt idx="170">
                  <c:v>50.50176239013672</c:v>
                </c:pt>
                <c:pt idx="171">
                  <c:v>52.33692169189453</c:v>
                </c:pt>
                <c:pt idx="172">
                  <c:v>49.55230712890625</c:v>
                </c:pt>
                <c:pt idx="173">
                  <c:v>48.91680145263672</c:v>
                </c:pt>
                <c:pt idx="174">
                  <c:v>48.17569351196289</c:v>
                </c:pt>
                <c:pt idx="175">
                  <c:v>47.48310470581055</c:v>
                </c:pt>
                <c:pt idx="176">
                  <c:v>46.80764389038086</c:v>
                </c:pt>
                <c:pt idx="177">
                  <c:v>47.58870315551758</c:v>
                </c:pt>
                <c:pt idx="178">
                  <c:v>47.39653396606445</c:v>
                </c:pt>
                <c:pt idx="179">
                  <c:v>48.055824279785156</c:v>
                </c:pt>
                <c:pt idx="180">
                  <c:v>48.70275115966797</c:v>
                </c:pt>
                <c:pt idx="181">
                  <c:v>49.69881820678711</c:v>
                </c:pt>
                <c:pt idx="182">
                  <c:v>50.33241653442383</c:v>
                </c:pt>
                <c:pt idx="183">
                  <c:v>47.9150276184082</c:v>
                </c:pt>
                <c:pt idx="184">
                  <c:v>48.59048843383789</c:v>
                </c:pt>
                <c:pt idx="185">
                  <c:v>47.58109664916992</c:v>
                </c:pt>
                <c:pt idx="186">
                  <c:v>47.80561447143555</c:v>
                </c:pt>
                <c:pt idx="187">
                  <c:v>47.742828369140625</c:v>
                </c:pt>
                <c:pt idx="188">
                  <c:v>46.907535552978516</c:v>
                </c:pt>
                <c:pt idx="189">
                  <c:v>46.25328063964844</c:v>
                </c:pt>
                <c:pt idx="190">
                  <c:v>45.818695068359375</c:v>
                </c:pt>
                <c:pt idx="191">
                  <c:v>44.96200942993164</c:v>
                </c:pt>
                <c:pt idx="192">
                  <c:v>44.34611892700195</c:v>
                </c:pt>
                <c:pt idx="193">
                  <c:v>44.58499526977539</c:v>
                </c:pt>
                <c:pt idx="194">
                  <c:v>44.70107650756836</c:v>
                </c:pt>
                <c:pt idx="195">
                  <c:v>43.18244934082031</c:v>
                </c:pt>
                <c:pt idx="196">
                  <c:v>42.5953369140625</c:v>
                </c:pt>
                <c:pt idx="197">
                  <c:v>43.82040786743164</c:v>
                </c:pt>
                <c:pt idx="198">
                  <c:v>46.034549713134766</c:v>
                </c:pt>
                <c:pt idx="199">
                  <c:v>46.50845718383789</c:v>
                </c:pt>
                <c:pt idx="200">
                  <c:v>46.00000762939453</c:v>
                </c:pt>
                <c:pt idx="201">
                  <c:v>44.175357818603516</c:v>
                </c:pt>
                <c:pt idx="202">
                  <c:v>41.99000549316406</c:v>
                </c:pt>
                <c:pt idx="203">
                  <c:v>41.32422637939453</c:v>
                </c:pt>
                <c:pt idx="204">
                  <c:v>41.30599594116211</c:v>
                </c:pt>
                <c:pt idx="205">
                  <c:v>42.01589584350586</c:v>
                </c:pt>
                <c:pt idx="206">
                  <c:v>40.97310256958008</c:v>
                </c:pt>
                <c:pt idx="207">
                  <c:v>41.76647186279297</c:v>
                </c:pt>
                <c:pt idx="208">
                  <c:v>41.71467208862305</c:v>
                </c:pt>
                <c:pt idx="209">
                  <c:v>41.759761810302734</c:v>
                </c:pt>
                <c:pt idx="210">
                  <c:v>41.28009033203125</c:v>
                </c:pt>
                <c:pt idx="211">
                  <c:v>43.14407730102539</c:v>
                </c:pt>
                <c:pt idx="212">
                  <c:v>43.79545974731445</c:v>
                </c:pt>
                <c:pt idx="213">
                  <c:v>44.13602828979492</c:v>
                </c:pt>
                <c:pt idx="214">
                  <c:v>44.242515563964844</c:v>
                </c:pt>
                <c:pt idx="215">
                  <c:v>43.688018798828125</c:v>
                </c:pt>
                <c:pt idx="216">
                  <c:v>45.36685562133789</c:v>
                </c:pt>
                <c:pt idx="217">
                  <c:v>45.10016632080078</c:v>
                </c:pt>
                <c:pt idx="218">
                  <c:v>44.887184143066406</c:v>
                </c:pt>
                <c:pt idx="219">
                  <c:v>43.74845886230469</c:v>
                </c:pt>
                <c:pt idx="220">
                  <c:v>42.605892181396484</c:v>
                </c:pt>
                <c:pt idx="221">
                  <c:v>44.637760162353516</c:v>
                </c:pt>
                <c:pt idx="222">
                  <c:v>45.58941650390625</c:v>
                </c:pt>
                <c:pt idx="223">
                  <c:v>46.25039291381836</c:v>
                </c:pt>
                <c:pt idx="224">
                  <c:v>45.03779602050781</c:v>
                </c:pt>
                <c:pt idx="225">
                  <c:v>48.596927642822266</c:v>
                </c:pt>
                <c:pt idx="226">
                  <c:v>49.70207214355469</c:v>
                </c:pt>
                <c:pt idx="227">
                  <c:v>49.23488235473633</c:v>
                </c:pt>
                <c:pt idx="228">
                  <c:v>50.30933380126953</c:v>
                </c:pt>
                <c:pt idx="229">
                  <c:v>49.09193801879883</c:v>
                </c:pt>
                <c:pt idx="230">
                  <c:v>49.128387451171875</c:v>
                </c:pt>
                <c:pt idx="231">
                  <c:v>49.42099380493164</c:v>
                </c:pt>
                <c:pt idx="232">
                  <c:v>49.63971710205078</c:v>
                </c:pt>
                <c:pt idx="233">
                  <c:v>50.84943771362305</c:v>
                </c:pt>
                <c:pt idx="234">
                  <c:v>51.1938362121582</c:v>
                </c:pt>
                <c:pt idx="235">
                  <c:v>50.83601379394531</c:v>
                </c:pt>
                <c:pt idx="236">
                  <c:v>50.09732437133789</c:v>
                </c:pt>
                <c:pt idx="237">
                  <c:v>50.01866149902344</c:v>
                </c:pt>
                <c:pt idx="238">
                  <c:v>52.86211395263672</c:v>
                </c:pt>
                <c:pt idx="239">
                  <c:v>52.83525848388672</c:v>
                </c:pt>
                <c:pt idx="240">
                  <c:v>51.88071823120117</c:v>
                </c:pt>
                <c:pt idx="241">
                  <c:v>50.906036376953125</c:v>
                </c:pt>
                <c:pt idx="242">
                  <c:v>50.44364547729492</c:v>
                </c:pt>
                <c:pt idx="243">
                  <c:v>49.74140167236328</c:v>
                </c:pt>
                <c:pt idx="244">
                  <c:v>50.94824981689453</c:v>
                </c:pt>
                <c:pt idx="245">
                  <c:v>52.25678253173828</c:v>
                </c:pt>
                <c:pt idx="246">
                  <c:v>53.39934539794922</c:v>
                </c:pt>
                <c:pt idx="247">
                  <c:v>54.78174591064453</c:v>
                </c:pt>
                <c:pt idx="248">
                  <c:v>55.10791778564453</c:v>
                </c:pt>
                <c:pt idx="249">
                  <c:v>53.53076934814453</c:v>
                </c:pt>
                <c:pt idx="250">
                  <c:v>53.33027267456055</c:v>
                </c:pt>
                <c:pt idx="251">
                  <c:v>53.167762756347656</c:v>
                </c:pt>
                <c:pt idx="252">
                  <c:v>52.62508773803711</c:v>
                </c:pt>
                <c:pt idx="253">
                  <c:v>54.28987121582031</c:v>
                </c:pt>
                <c:pt idx="254">
                  <c:v>53.50245666503906</c:v>
                </c:pt>
                <c:pt idx="255">
                  <c:v>53.43861389160156</c:v>
                </c:pt>
                <c:pt idx="256">
                  <c:v>53.545989990234375</c:v>
                </c:pt>
                <c:pt idx="257">
                  <c:v>52.70924377441406</c:v>
                </c:pt>
                <c:pt idx="258">
                  <c:v>53.959041595458984</c:v>
                </c:pt>
                <c:pt idx="259">
                  <c:v>54.08673095703125</c:v>
                </c:pt>
                <c:pt idx="260">
                  <c:v>53.54018783569336</c:v>
                </c:pt>
                <c:pt idx="261">
                  <c:v>54.1941032409668</c:v>
                </c:pt>
                <c:pt idx="262">
                  <c:v>53.68915939331055</c:v>
                </c:pt>
                <c:pt idx="263">
                  <c:v>56.92102813720703</c:v>
                </c:pt>
                <c:pt idx="264">
                  <c:v>55.804725646972656</c:v>
                </c:pt>
                <c:pt idx="265">
                  <c:v>55.6151237487793</c:v>
                </c:pt>
                <c:pt idx="266">
                  <c:v>55.925636291503906</c:v>
                </c:pt>
                <c:pt idx="267">
                  <c:v>56.29323196411133</c:v>
                </c:pt>
                <c:pt idx="268">
                  <c:v>56.00883102416992</c:v>
                </c:pt>
                <c:pt idx="269">
                  <c:v>56.032047271728516</c:v>
                </c:pt>
                <c:pt idx="270">
                  <c:v>55.55321502685547</c:v>
                </c:pt>
                <c:pt idx="271">
                  <c:v>54.48237228393555</c:v>
                </c:pt>
                <c:pt idx="272">
                  <c:v>55.21368408203125</c:v>
                </c:pt>
                <c:pt idx="273">
                  <c:v>56.263240814208984</c:v>
                </c:pt>
                <c:pt idx="274">
                  <c:v>56.592132568359375</c:v>
                </c:pt>
                <c:pt idx="275">
                  <c:v>56.65501022338867</c:v>
                </c:pt>
                <c:pt idx="276">
                  <c:v>57.90288162231445</c:v>
                </c:pt>
                <c:pt idx="277">
                  <c:v>57.16866683959961</c:v>
                </c:pt>
                <c:pt idx="278">
                  <c:v>56.24583053588867</c:v>
                </c:pt>
                <c:pt idx="279">
                  <c:v>56.590206146240234</c:v>
                </c:pt>
                <c:pt idx="280">
                  <c:v>58.30625915527344</c:v>
                </c:pt>
                <c:pt idx="281">
                  <c:v>58.598392486572266</c:v>
                </c:pt>
                <c:pt idx="282">
                  <c:v>57.81001281738281</c:v>
                </c:pt>
                <c:pt idx="283">
                  <c:v>58.16599655151367</c:v>
                </c:pt>
                <c:pt idx="284">
                  <c:v>59.43803787231445</c:v>
                </c:pt>
                <c:pt idx="285">
                  <c:v>58.20565414428711</c:v>
                </c:pt>
                <c:pt idx="286">
                  <c:v>57.9831657409668</c:v>
                </c:pt>
                <c:pt idx="287">
                  <c:v>57.38728332519531</c:v>
                </c:pt>
                <c:pt idx="288">
                  <c:v>58.14857864379883</c:v>
                </c:pt>
                <c:pt idx="289">
                  <c:v>58.26369094848633</c:v>
                </c:pt>
                <c:pt idx="290">
                  <c:v>58.784122467041016</c:v>
                </c:pt>
                <c:pt idx="291">
                  <c:v>58.092472076416016</c:v>
                </c:pt>
                <c:pt idx="292">
                  <c:v>57.613643646240234</c:v>
                </c:pt>
                <c:pt idx="293">
                  <c:v>56.25453567504883</c:v>
                </c:pt>
                <c:pt idx="294">
                  <c:v>55.735076904296875</c:v>
                </c:pt>
                <c:pt idx="295">
                  <c:v>56.4731559753418</c:v>
                </c:pt>
                <c:pt idx="296">
                  <c:v>55.88791275024414</c:v>
                </c:pt>
                <c:pt idx="297">
                  <c:v>56.63276290893555</c:v>
                </c:pt>
                <c:pt idx="298">
                  <c:v>57.487892150878906</c:v>
                </c:pt>
                <c:pt idx="299">
                  <c:v>57.418235778808594</c:v>
                </c:pt>
                <c:pt idx="300">
                  <c:v>57.90965270996094</c:v>
                </c:pt>
                <c:pt idx="301">
                  <c:v>61.2092399597168</c:v>
                </c:pt>
                <c:pt idx="302">
                  <c:v>61.22471237182617</c:v>
                </c:pt>
                <c:pt idx="303">
                  <c:v>60.47309112548828</c:v>
                </c:pt>
                <c:pt idx="304">
                  <c:v>61.16086959838867</c:v>
                </c:pt>
                <c:pt idx="305">
                  <c:v>60.21868133544922</c:v>
                </c:pt>
                <c:pt idx="306">
                  <c:v>59.47480010986328</c:v>
                </c:pt>
                <c:pt idx="307">
                  <c:v>59.63343811035156</c:v>
                </c:pt>
                <c:pt idx="308">
                  <c:v>61.18021774291992</c:v>
                </c:pt>
                <c:pt idx="309">
                  <c:v>60.55918502807617</c:v>
                </c:pt>
                <c:pt idx="310">
                  <c:v>61.571022033691406</c:v>
                </c:pt>
                <c:pt idx="311">
                  <c:v>61.03608322143555</c:v>
                </c:pt>
                <c:pt idx="312">
                  <c:v>62.26847457885742</c:v>
                </c:pt>
                <c:pt idx="313">
                  <c:v>62.03853225708008</c:v>
                </c:pt>
                <c:pt idx="314">
                  <c:v>61.470516204833984</c:v>
                </c:pt>
                <c:pt idx="315">
                  <c:v>62.28016662597656</c:v>
                </c:pt>
                <c:pt idx="316">
                  <c:v>61.982025146484375</c:v>
                </c:pt>
                <c:pt idx="317">
                  <c:v>61.073001861572266</c:v>
                </c:pt>
                <c:pt idx="318">
                  <c:v>60.864505767822266</c:v>
                </c:pt>
                <c:pt idx="319">
                  <c:v>60.942447662353516</c:v>
                </c:pt>
                <c:pt idx="320">
                  <c:v>61.74624252319336</c:v>
                </c:pt>
                <c:pt idx="321">
                  <c:v>62.50522232055664</c:v>
                </c:pt>
                <c:pt idx="322">
                  <c:v>62.5958366394043</c:v>
                </c:pt>
                <c:pt idx="323">
                  <c:v>61.810550689697266</c:v>
                </c:pt>
                <c:pt idx="324">
                  <c:v>61.284427642822266</c:v>
                </c:pt>
                <c:pt idx="325">
                  <c:v>60.66379165649414</c:v>
                </c:pt>
                <c:pt idx="326">
                  <c:v>61.1265869140625</c:v>
                </c:pt>
                <c:pt idx="327">
                  <c:v>60.559547424316406</c:v>
                </c:pt>
                <c:pt idx="328">
                  <c:v>60.08506393432617</c:v>
                </c:pt>
                <c:pt idx="329">
                  <c:v>60.81968307495117</c:v>
                </c:pt>
                <c:pt idx="330">
                  <c:v>60.36176300048828</c:v>
                </c:pt>
                <c:pt idx="331">
                  <c:v>61.1236686706543</c:v>
                </c:pt>
                <c:pt idx="332">
                  <c:v>61.60691452026367</c:v>
                </c:pt>
                <c:pt idx="333">
                  <c:v>61.819313049316406</c:v>
                </c:pt>
                <c:pt idx="334">
                  <c:v>61.67511749267578</c:v>
                </c:pt>
                <c:pt idx="335">
                  <c:v>61.663429260253906</c:v>
                </c:pt>
                <c:pt idx="336">
                  <c:v>61.82321548461914</c:v>
                </c:pt>
                <c:pt idx="337">
                  <c:v>60.603389739990234</c:v>
                </c:pt>
                <c:pt idx="338">
                  <c:v>60.03537368774414</c:v>
                </c:pt>
                <c:pt idx="339">
                  <c:v>60.25166702270508</c:v>
                </c:pt>
                <c:pt idx="340">
                  <c:v>61.039878845214844</c:v>
                </c:pt>
                <c:pt idx="341">
                  <c:v>62.15544891357422</c:v>
                </c:pt>
                <c:pt idx="342">
                  <c:v>59.66027069091797</c:v>
                </c:pt>
                <c:pt idx="343">
                  <c:v>59.74406051635742</c:v>
                </c:pt>
                <c:pt idx="344">
                  <c:v>59.447872161865234</c:v>
                </c:pt>
                <c:pt idx="345">
                  <c:v>61.392574310302734</c:v>
                </c:pt>
                <c:pt idx="346">
                  <c:v>61.2892951965332</c:v>
                </c:pt>
                <c:pt idx="347">
                  <c:v>60.26141357421875</c:v>
                </c:pt>
                <c:pt idx="348">
                  <c:v>61.0174674987793</c:v>
                </c:pt>
                <c:pt idx="349">
                  <c:v>61.153873443603516</c:v>
                </c:pt>
                <c:pt idx="350">
                  <c:v>61.492923736572266</c:v>
                </c:pt>
                <c:pt idx="351">
                  <c:v>62.335697174072266</c:v>
                </c:pt>
                <c:pt idx="352">
                  <c:v>62.495479583740234</c:v>
                </c:pt>
                <c:pt idx="353">
                  <c:v>64.05728149414062</c:v>
                </c:pt>
                <c:pt idx="354">
                  <c:v>66.04778289794922</c:v>
                </c:pt>
                <c:pt idx="355">
                  <c:v>66.47159576416016</c:v>
                </c:pt>
                <c:pt idx="356">
                  <c:v>66.09356689453125</c:v>
                </c:pt>
                <c:pt idx="357">
                  <c:v>66.88568115234375</c:v>
                </c:pt>
                <c:pt idx="358">
                  <c:v>66.20659637451172</c:v>
                </c:pt>
                <c:pt idx="359">
                  <c:v>71.0069580078125</c:v>
                </c:pt>
                <c:pt idx="360">
                  <c:v>79.18427276611328</c:v>
                </c:pt>
                <c:pt idx="361">
                  <c:v>78.2693862915039</c:v>
                </c:pt>
                <c:pt idx="362">
                  <c:v>78.71951293945312</c:v>
                </c:pt>
                <c:pt idx="363">
                  <c:v>76.9648208618164</c:v>
                </c:pt>
                <c:pt idx="364">
                  <c:v>79.11312866210938</c:v>
                </c:pt>
                <c:pt idx="365">
                  <c:v>78.16807556152344</c:v>
                </c:pt>
                <c:pt idx="366">
                  <c:v>76.96968841552734</c:v>
                </c:pt>
                <c:pt idx="367">
                  <c:v>77.22592163085938</c:v>
                </c:pt>
                <c:pt idx="368">
                  <c:v>78.35318756103516</c:v>
                </c:pt>
                <c:pt idx="369">
                  <c:v>78.39409637451172</c:v>
                </c:pt>
                <c:pt idx="370">
                  <c:v>83.33770751953125</c:v>
                </c:pt>
                <c:pt idx="371">
                  <c:v>82.92459869384766</c:v>
                </c:pt>
                <c:pt idx="372">
                  <c:v>86.34049224853516</c:v>
                </c:pt>
                <c:pt idx="373">
                  <c:v>86.07255554199219</c:v>
                </c:pt>
                <c:pt idx="374">
                  <c:v>84.57992553710938</c:v>
                </c:pt>
                <c:pt idx="375">
                  <c:v>84.57215118408203</c:v>
                </c:pt>
                <c:pt idx="376">
                  <c:v>83.0274887084961</c:v>
                </c:pt>
                <c:pt idx="377">
                  <c:v>82.51520538330078</c:v>
                </c:pt>
                <c:pt idx="378">
                  <c:v>80.52879333496094</c:v>
                </c:pt>
                <c:pt idx="379">
                  <c:v>80.47786712646484</c:v>
                </c:pt>
                <c:pt idx="380">
                  <c:v>83.09996032714844</c:v>
                </c:pt>
                <c:pt idx="381">
                  <c:v>83.05490112304688</c:v>
                </c:pt>
                <c:pt idx="382">
                  <c:v>84.48789978027344</c:v>
                </c:pt>
                <c:pt idx="383">
                  <c:v>84.96392822265625</c:v>
                </c:pt>
                <c:pt idx="384">
                  <c:v>85.8464584350586</c:v>
                </c:pt>
                <c:pt idx="385">
                  <c:v>84.4183578491211</c:v>
                </c:pt>
                <c:pt idx="386">
                  <c:v>83.06079864501953</c:v>
                </c:pt>
                <c:pt idx="387">
                  <c:v>82.93834686279297</c:v>
                </c:pt>
                <c:pt idx="388">
                  <c:v>85.97280883789062</c:v>
                </c:pt>
                <c:pt idx="389">
                  <c:v>86.39594268798828</c:v>
                </c:pt>
                <c:pt idx="390">
                  <c:v>87.16974639892578</c:v>
                </c:pt>
                <c:pt idx="391">
                  <c:v>87.20990753173828</c:v>
                </c:pt>
                <c:pt idx="392">
                  <c:v>87.03556060791016</c:v>
                </c:pt>
                <c:pt idx="393">
                  <c:v>89.16791534423828</c:v>
                </c:pt>
                <c:pt idx="394">
                  <c:v>88.4900894165039</c:v>
                </c:pt>
                <c:pt idx="395">
                  <c:v>88.28832244873047</c:v>
                </c:pt>
                <c:pt idx="396">
                  <c:v>87.01204681396484</c:v>
                </c:pt>
                <c:pt idx="397">
                  <c:v>87.83580017089844</c:v>
                </c:pt>
                <c:pt idx="398">
                  <c:v>88.30986785888672</c:v>
                </c:pt>
                <c:pt idx="399">
                  <c:v>89.91624450683594</c:v>
                </c:pt>
                <c:pt idx="400">
                  <c:v>87.47730255126953</c:v>
                </c:pt>
                <c:pt idx="401">
                  <c:v>87.52040100097656</c:v>
                </c:pt>
                <c:pt idx="402">
                  <c:v>88.13356018066406</c:v>
                </c:pt>
                <c:pt idx="403">
                  <c:v>88.02190399169922</c:v>
                </c:pt>
                <c:pt idx="404">
                  <c:v>90.11312103271484</c:v>
                </c:pt>
                <c:pt idx="405">
                  <c:v>87.39993286132812</c:v>
                </c:pt>
                <c:pt idx="406">
                  <c:v>86.68293762207031</c:v>
                </c:pt>
                <c:pt idx="407">
                  <c:v>86.35676574707031</c:v>
                </c:pt>
                <c:pt idx="408">
                  <c:v>87.86615753173828</c:v>
                </c:pt>
                <c:pt idx="409">
                  <c:v>86.50466918945312</c:v>
                </c:pt>
                <c:pt idx="410">
                  <c:v>83.32817077636719</c:v>
                </c:pt>
                <c:pt idx="411">
                  <c:v>82.56124877929688</c:v>
                </c:pt>
                <c:pt idx="412">
                  <c:v>81.2741928100586</c:v>
                </c:pt>
                <c:pt idx="413">
                  <c:v>83.65827941894531</c:v>
                </c:pt>
                <c:pt idx="414">
                  <c:v>82.52401733398438</c:v>
                </c:pt>
                <c:pt idx="415">
                  <c:v>81.590576171875</c:v>
                </c:pt>
                <c:pt idx="416">
                  <c:v>81.0136489868164</c:v>
                </c:pt>
                <c:pt idx="417">
                  <c:v>80.8902359008789</c:v>
                </c:pt>
                <c:pt idx="418">
                  <c:v>84.73963165283203</c:v>
                </c:pt>
                <c:pt idx="419">
                  <c:v>83.82380676269531</c:v>
                </c:pt>
                <c:pt idx="420">
                  <c:v>85.86016082763672</c:v>
                </c:pt>
                <c:pt idx="421">
                  <c:v>83.69353485107422</c:v>
                </c:pt>
                <c:pt idx="422">
                  <c:v>83.43494415283203</c:v>
                </c:pt>
                <c:pt idx="423">
                  <c:v>84.34195709228516</c:v>
                </c:pt>
                <c:pt idx="424">
                  <c:v>87.16777801513672</c:v>
                </c:pt>
                <c:pt idx="425">
                  <c:v>87.3979721069336</c:v>
                </c:pt>
                <c:pt idx="426">
                  <c:v>90.39619445800781</c:v>
                </c:pt>
                <c:pt idx="427">
                  <c:v>85.46249389648438</c:v>
                </c:pt>
                <c:pt idx="428">
                  <c:v>85.42821502685547</c:v>
                </c:pt>
                <c:pt idx="429">
                  <c:v>85.43800354003906</c:v>
                </c:pt>
                <c:pt idx="430">
                  <c:v>83.94526672363281</c:v>
                </c:pt>
                <c:pt idx="431">
                  <c:v>83.99620056152344</c:v>
                </c:pt>
                <c:pt idx="432">
                  <c:v>84.15193176269531</c:v>
                </c:pt>
                <c:pt idx="433">
                  <c:v>82.71992492675781</c:v>
                </c:pt>
                <c:pt idx="434">
                  <c:v>83.5436782836914</c:v>
                </c:pt>
                <c:pt idx="435">
                  <c:v>85.37629699707031</c:v>
                </c:pt>
                <c:pt idx="436">
                  <c:v>83.42123413085938</c:v>
                </c:pt>
                <c:pt idx="437">
                  <c:v>83.2566909790039</c:v>
                </c:pt>
                <c:pt idx="438">
                  <c:v>83.17832946777344</c:v>
                </c:pt>
                <c:pt idx="439">
                  <c:v>81.7966079711914</c:v>
                </c:pt>
                <c:pt idx="440">
                  <c:v>79.60932159423828</c:v>
                </c:pt>
                <c:pt idx="441">
                  <c:v>81.6498794555664</c:v>
                </c:pt>
                <c:pt idx="442">
                  <c:v>82.12357330322266</c:v>
                </c:pt>
                <c:pt idx="443">
                  <c:v>80.38043975830078</c:v>
                </c:pt>
                <c:pt idx="444">
                  <c:v>80.44149017333984</c:v>
                </c:pt>
                <c:pt idx="445">
                  <c:v>81.93743896484375</c:v>
                </c:pt>
                <c:pt idx="446">
                  <c:v>81.79759979248047</c:v>
                </c:pt>
                <c:pt idx="447">
                  <c:v>82.22796630859375</c:v>
                </c:pt>
                <c:pt idx="448">
                  <c:v>80.24650573730469</c:v>
                </c:pt>
                <c:pt idx="449">
                  <c:v>81.13087463378906</c:v>
                </c:pt>
                <c:pt idx="450">
                  <c:v>81.13579559326172</c:v>
                </c:pt>
                <c:pt idx="451">
                  <c:v>83.24332427978516</c:v>
                </c:pt>
                <c:pt idx="452">
                  <c:v>84.2892074584961</c:v>
                </c:pt>
                <c:pt idx="453">
                  <c:v>84.53837585449219</c:v>
                </c:pt>
                <c:pt idx="454">
                  <c:v>86.12886047363281</c:v>
                </c:pt>
                <c:pt idx="455">
                  <c:v>89.18575286865234</c:v>
                </c:pt>
                <c:pt idx="456">
                  <c:v>86.97777557373047</c:v>
                </c:pt>
                <c:pt idx="457">
                  <c:v>88.88735961914062</c:v>
                </c:pt>
                <c:pt idx="458">
                  <c:v>87.09791564941406</c:v>
                </c:pt>
                <c:pt idx="459">
                  <c:v>87.35693359375</c:v>
                </c:pt>
                <c:pt idx="460">
                  <c:v>85.46607208251953</c:v>
                </c:pt>
                <c:pt idx="461">
                  <c:v>84.06761932373047</c:v>
                </c:pt>
                <c:pt idx="462">
                  <c:v>84.91358184814453</c:v>
                </c:pt>
                <c:pt idx="463">
                  <c:v>86.77392578125</c:v>
                </c:pt>
                <c:pt idx="464">
                  <c:v>83.6736831665039</c:v>
                </c:pt>
                <c:pt idx="465">
                  <c:v>81.42041015625</c:v>
                </c:pt>
                <c:pt idx="466">
                  <c:v>82.56378936767578</c:v>
                </c:pt>
                <c:pt idx="467">
                  <c:v>82.8484115600586</c:v>
                </c:pt>
                <c:pt idx="468">
                  <c:v>82.8602294921875</c:v>
                </c:pt>
                <c:pt idx="469">
                  <c:v>83.99967193603516</c:v>
                </c:pt>
                <c:pt idx="470">
                  <c:v>85.80780029296875</c:v>
                </c:pt>
                <c:pt idx="471">
                  <c:v>86.92854309082031</c:v>
                </c:pt>
                <c:pt idx="472">
                  <c:v>86.74634552001953</c:v>
                </c:pt>
                <c:pt idx="473">
                  <c:v>88.41956329345703</c:v>
                </c:pt>
                <c:pt idx="474">
                  <c:v>89.73035430908203</c:v>
                </c:pt>
                <c:pt idx="475">
                  <c:v>89.75498962402344</c:v>
                </c:pt>
                <c:pt idx="476">
                  <c:v>94.29896545410156</c:v>
                </c:pt>
                <c:pt idx="477">
                  <c:v>93.25603485107422</c:v>
                </c:pt>
                <c:pt idx="478">
                  <c:v>95.81953430175781</c:v>
                </c:pt>
                <c:pt idx="479">
                  <c:v>96.05982971191406</c:v>
                </c:pt>
                <c:pt idx="480">
                  <c:v>94.49889373779297</c:v>
                </c:pt>
                <c:pt idx="481">
                  <c:v>96.28929901123047</c:v>
                </c:pt>
                <c:pt idx="482">
                  <c:v>98.06001281738281</c:v>
                </c:pt>
                <c:pt idx="483">
                  <c:v>96.63103485107422</c:v>
                </c:pt>
                <c:pt idx="484">
                  <c:v>95.72499084472656</c:v>
                </c:pt>
                <c:pt idx="485">
                  <c:v>96.40156555175781</c:v>
                </c:pt>
                <c:pt idx="486">
                  <c:v>93.5820083618164</c:v>
                </c:pt>
                <c:pt idx="487">
                  <c:v>93.19891357421875</c:v>
                </c:pt>
                <c:pt idx="488">
                  <c:v>92.6552963256836</c:v>
                </c:pt>
                <c:pt idx="489">
                  <c:v>91.16820526123047</c:v>
                </c:pt>
                <c:pt idx="490">
                  <c:v>91.58872985839844</c:v>
                </c:pt>
                <c:pt idx="491">
                  <c:v>90.99488830566406</c:v>
                </c:pt>
                <c:pt idx="492">
                  <c:v>89.92633819580078</c:v>
                </c:pt>
                <c:pt idx="493">
                  <c:v>88.99272155761719</c:v>
                </c:pt>
                <c:pt idx="494">
                  <c:v>90.82647705078125</c:v>
                </c:pt>
                <c:pt idx="495">
                  <c:v>92.99703216552734</c:v>
                </c:pt>
                <c:pt idx="496">
                  <c:v>101.36212921142578</c:v>
                </c:pt>
                <c:pt idx="497">
                  <c:v>105.60081481933594</c:v>
                </c:pt>
                <c:pt idx="498">
                  <c:v>107.31539916992188</c:v>
                </c:pt>
                <c:pt idx="499">
                  <c:v>108.96990203857422</c:v>
                </c:pt>
                <c:pt idx="500">
                  <c:v>111.2596206665039</c:v>
                </c:pt>
                <c:pt idx="501">
                  <c:v>112.95942687988281</c:v>
                </c:pt>
                <c:pt idx="502">
                  <c:v>112.7447509765625</c:v>
                </c:pt>
                <c:pt idx="503">
                  <c:v>109.85582733154297</c:v>
                </c:pt>
                <c:pt idx="504">
                  <c:v>111.5288314819336</c:v>
                </c:pt>
                <c:pt idx="505">
                  <c:v>111.00347900390625</c:v>
                </c:pt>
                <c:pt idx="506">
                  <c:v>111.98394012451172</c:v>
                </c:pt>
                <c:pt idx="507">
                  <c:v>111.41802215576172</c:v>
                </c:pt>
                <c:pt idx="508">
                  <c:v>111.0460205078125</c:v>
                </c:pt>
                <c:pt idx="509">
                  <c:v>110.43658447265625</c:v>
                </c:pt>
                <c:pt idx="510">
                  <c:v>107.3824462890625</c:v>
                </c:pt>
                <c:pt idx="511">
                  <c:v>104.7309799194336</c:v>
                </c:pt>
                <c:pt idx="512">
                  <c:v>103.78417205810547</c:v>
                </c:pt>
                <c:pt idx="513">
                  <c:v>103.81088256835938</c:v>
                </c:pt>
                <c:pt idx="514">
                  <c:v>106.34065246582031</c:v>
                </c:pt>
                <c:pt idx="515">
                  <c:v>107.09652709960938</c:v>
                </c:pt>
                <c:pt idx="516">
                  <c:v>106.90656280517578</c:v>
                </c:pt>
                <c:pt idx="517">
                  <c:v>108.82691192626953</c:v>
                </c:pt>
                <c:pt idx="518">
                  <c:v>109.58869934082031</c:v>
                </c:pt>
                <c:pt idx="519">
                  <c:v>110.3089599609375</c:v>
                </c:pt>
                <c:pt idx="520">
                  <c:v>109.19196319580078</c:v>
                </c:pt>
                <c:pt idx="521">
                  <c:v>113.17313385009766</c:v>
                </c:pt>
                <c:pt idx="522">
                  <c:v>119.83049011230469</c:v>
                </c:pt>
                <c:pt idx="523">
                  <c:v>120.75059509277344</c:v>
                </c:pt>
                <c:pt idx="524">
                  <c:v>121.32540130615234</c:v>
                </c:pt>
                <c:pt idx="525">
                  <c:v>124.05206298828125</c:v>
                </c:pt>
                <c:pt idx="526">
                  <c:v>121.69047546386719</c:v>
                </c:pt>
                <c:pt idx="527">
                  <c:v>119.2052230834961</c:v>
                </c:pt>
                <c:pt idx="528">
                  <c:v>120.48049926757812</c:v>
                </c:pt>
                <c:pt idx="529">
                  <c:v>119.52973175048828</c:v>
                </c:pt>
                <c:pt idx="530">
                  <c:v>116.74371337890625</c:v>
                </c:pt>
                <c:pt idx="531">
                  <c:v>118.72340393066406</c:v>
                </c:pt>
                <c:pt idx="532">
                  <c:v>121.13050079345703</c:v>
                </c:pt>
                <c:pt idx="533">
                  <c:v>122.98652648925781</c:v>
                </c:pt>
                <c:pt idx="534">
                  <c:v>120.96330261230469</c:v>
                </c:pt>
                <c:pt idx="535">
                  <c:v>124.36766815185547</c:v>
                </c:pt>
                <c:pt idx="536">
                  <c:v>126.11882019042969</c:v>
                </c:pt>
                <c:pt idx="537">
                  <c:v>126.97757720947266</c:v>
                </c:pt>
                <c:pt idx="538">
                  <c:v>125.15320587158203</c:v>
                </c:pt>
                <c:pt idx="539">
                  <c:v>123.83242797851562</c:v>
                </c:pt>
                <c:pt idx="540">
                  <c:v>124.878173828125</c:v>
                </c:pt>
                <c:pt idx="541">
                  <c:v>125.1601333618164</c:v>
                </c:pt>
                <c:pt idx="542">
                  <c:v>123.22199249267578</c:v>
                </c:pt>
                <c:pt idx="543">
                  <c:v>121.34915161132812</c:v>
                </c:pt>
                <c:pt idx="544">
                  <c:v>121.43819427490234</c:v>
                </c:pt>
                <c:pt idx="545">
                  <c:v>129.10072326660156</c:v>
                </c:pt>
                <c:pt idx="546">
                  <c:v>128.25680541992188</c:v>
                </c:pt>
                <c:pt idx="547">
                  <c:v>129.51922607421875</c:v>
                </c:pt>
                <c:pt idx="548">
                  <c:v>128.24295043945312</c:v>
                </c:pt>
                <c:pt idx="549">
                  <c:v>127.56922149658203</c:v>
                </c:pt>
                <c:pt idx="550">
                  <c:v>128.66441345214844</c:v>
                </c:pt>
                <c:pt idx="551">
                  <c:v>138.42738342285156</c:v>
                </c:pt>
                <c:pt idx="552">
                  <c:v>138.7330780029297</c:v>
                </c:pt>
                <c:pt idx="553">
                  <c:v>132.84542846679688</c:v>
                </c:pt>
                <c:pt idx="554">
                  <c:v>133.56272888183594</c:v>
                </c:pt>
                <c:pt idx="555">
                  <c:v>139.20301818847656</c:v>
                </c:pt>
                <c:pt idx="556">
                  <c:v>129.47865295410156</c:v>
                </c:pt>
                <c:pt idx="557">
                  <c:v>127.9352798461914</c:v>
                </c:pt>
                <c:pt idx="558">
                  <c:v>127.81260681152344</c:v>
                </c:pt>
                <c:pt idx="559">
                  <c:v>124.44779968261719</c:v>
                </c:pt>
                <c:pt idx="560">
                  <c:v>124.88312530517578</c:v>
                </c:pt>
                <c:pt idx="561">
                  <c:v>122.23462677001953</c:v>
                </c:pt>
                <c:pt idx="562">
                  <c:v>122.4067611694336</c:v>
                </c:pt>
                <c:pt idx="563">
                  <c:v>122.48295593261719</c:v>
                </c:pt>
                <c:pt idx="564">
                  <c:v>126.77912902832031</c:v>
                </c:pt>
                <c:pt idx="565">
                  <c:v>133.9328155517578</c:v>
                </c:pt>
                <c:pt idx="566">
                  <c:v>134.47630310058594</c:v>
                </c:pt>
                <c:pt idx="567">
                  <c:v>134.28851318359375</c:v>
                </c:pt>
                <c:pt idx="568">
                  <c:v>132.2924346923828</c:v>
                </c:pt>
                <c:pt idx="569">
                  <c:v>131.024658203125</c:v>
                </c:pt>
                <c:pt idx="570">
                  <c:v>131.6883544921875</c:v>
                </c:pt>
                <c:pt idx="571">
                  <c:v>134.15736389160156</c:v>
                </c:pt>
                <c:pt idx="572">
                  <c:v>133.0147705078125</c:v>
                </c:pt>
                <c:pt idx="573">
                  <c:v>135.44403076171875</c:v>
                </c:pt>
                <c:pt idx="574">
                  <c:v>130.90243530273438</c:v>
                </c:pt>
                <c:pt idx="575">
                  <c:v>133.08131408691406</c:v>
                </c:pt>
                <c:pt idx="576">
                  <c:v>132.75047302246094</c:v>
                </c:pt>
                <c:pt idx="577">
                  <c:v>132.54977416992188</c:v>
                </c:pt>
                <c:pt idx="578">
                  <c:v>131.3863067626953</c:v>
                </c:pt>
                <c:pt idx="579">
                  <c:v>137.35665893554688</c:v>
                </c:pt>
                <c:pt idx="580">
                  <c:v>133.54234313964844</c:v>
                </c:pt>
                <c:pt idx="581">
                  <c:v>130.22581481933594</c:v>
                </c:pt>
                <c:pt idx="582">
                  <c:v>132.05099487304688</c:v>
                </c:pt>
                <c:pt idx="583">
                  <c:v>127.4378662109375</c:v>
                </c:pt>
                <c:pt idx="584">
                  <c:v>125.08908081054688</c:v>
                </c:pt>
                <c:pt idx="585">
                  <c:v>119.69599914550781</c:v>
                </c:pt>
                <c:pt idx="586">
                  <c:v>121.65828704833984</c:v>
                </c:pt>
                <c:pt idx="587">
                  <c:v>124.1153793334961</c:v>
                </c:pt>
                <c:pt idx="588">
                  <c:v>124.87347412109375</c:v>
                </c:pt>
                <c:pt idx="589">
                  <c:v>128.60928344726562</c:v>
                </c:pt>
                <c:pt idx="590">
                  <c:v>133.54234313964844</c:v>
                </c:pt>
                <c:pt idx="591">
                  <c:v>133.0008544921875</c:v>
                </c:pt>
                <c:pt idx="592">
                  <c:v>129.19052124023438</c:v>
                </c:pt>
                <c:pt idx="593">
                  <c:v>123.48645782470703</c:v>
                </c:pt>
                <c:pt idx="594">
                  <c:v>123.06021881103516</c:v>
                </c:pt>
                <c:pt idx="595">
                  <c:v>126.98876953125</c:v>
                </c:pt>
                <c:pt idx="596">
                  <c:v>130.1880645751953</c:v>
                </c:pt>
                <c:pt idx="597">
                  <c:v>129.4727020263672</c:v>
                </c:pt>
                <c:pt idx="598">
                  <c:v>131.6843719482422</c:v>
                </c:pt>
                <c:pt idx="599">
                  <c:v>129.72705078125</c:v>
                </c:pt>
                <c:pt idx="600">
                  <c:v>132.42259216308594</c:v>
                </c:pt>
                <c:pt idx="601">
                  <c:v>132.89056396484375</c:v>
                </c:pt>
                <c:pt idx="602">
                  <c:v>137.11521911621094</c:v>
                </c:pt>
                <c:pt idx="603">
                  <c:v>142.69308471679688</c:v>
                </c:pt>
                <c:pt idx="604">
                  <c:v>140.30455017089844</c:v>
                </c:pt>
                <c:pt idx="605">
                  <c:v>138.6313934326172</c:v>
                </c:pt>
                <c:pt idx="606">
                  <c:v>140.49334716796875</c:v>
                </c:pt>
                <c:pt idx="607">
                  <c:v>139.01986694335938</c:v>
                </c:pt>
                <c:pt idx="608">
                  <c:v>138.32835388183594</c:v>
                </c:pt>
                <c:pt idx="609">
                  <c:v>138.43267822265625</c:v>
                </c:pt>
                <c:pt idx="610">
                  <c:v>139.87831115722656</c:v>
                </c:pt>
                <c:pt idx="611">
                  <c:v>140.33633422851562</c:v>
                </c:pt>
                <c:pt idx="612">
                  <c:v>138.17236328125</c:v>
                </c:pt>
                <c:pt idx="613">
                  <c:v>135.5304718017578</c:v>
                </c:pt>
                <c:pt idx="614">
                  <c:v>132.0003204345703</c:v>
                </c:pt>
                <c:pt idx="615">
                  <c:v>131.33961486816406</c:v>
                </c:pt>
                <c:pt idx="616">
                  <c:v>132.2258758544922</c:v>
                </c:pt>
                <c:pt idx="617">
                  <c:v>140.3999481201172</c:v>
                </c:pt>
                <c:pt idx="618">
                  <c:v>139.2255401611328</c:v>
                </c:pt>
                <c:pt idx="619">
                  <c:v>139.75909423828125</c:v>
                </c:pt>
                <c:pt idx="620">
                  <c:v>143.1203155517578</c:v>
                </c:pt>
                <c:pt idx="621">
                  <c:v>145.16310119628906</c:v>
                </c:pt>
                <c:pt idx="622">
                  <c:v>148.58892822265625</c:v>
                </c:pt>
                <c:pt idx="623">
                  <c:v>166.81887817382812</c:v>
                </c:pt>
                <c:pt idx="624">
                  <c:v>172.38783264160156</c:v>
                </c:pt>
                <c:pt idx="625">
                  <c:v>181.71044921875</c:v>
                </c:pt>
                <c:pt idx="626">
                  <c:v>179.09242248535156</c:v>
                </c:pt>
                <c:pt idx="627">
                  <c:v>172.3401336669922</c:v>
                </c:pt>
                <c:pt idx="628">
                  <c:v>164.79598999023438</c:v>
                </c:pt>
                <c:pt idx="629">
                  <c:v>158.6990203857422</c:v>
                </c:pt>
                <c:pt idx="630">
                  <c:v>157.56077575683594</c:v>
                </c:pt>
                <c:pt idx="631">
                  <c:v>158.6781005859375</c:v>
                </c:pt>
                <c:pt idx="632">
                  <c:v>158.14585876464844</c:v>
                </c:pt>
                <c:pt idx="633">
                  <c:v>160.0266571044922</c:v>
                </c:pt>
                <c:pt idx="634">
                  <c:v>163.54209899902344</c:v>
                </c:pt>
                <c:pt idx="635">
                  <c:v>165.2046356201172</c:v>
                </c:pt>
                <c:pt idx="636">
                  <c:v>172.35511779785156</c:v>
                </c:pt>
                <c:pt idx="637">
                  <c:v>169.77259826660156</c:v>
                </c:pt>
                <c:pt idx="638">
                  <c:v>174.01365661621094</c:v>
                </c:pt>
                <c:pt idx="639">
                  <c:v>172.7627716064453</c:v>
                </c:pt>
                <c:pt idx="640">
                  <c:v>173.89703369140625</c:v>
                </c:pt>
                <c:pt idx="641">
                  <c:v>170.03575134277344</c:v>
                </c:pt>
                <c:pt idx="642">
                  <c:v>169.5094757080078</c:v>
                </c:pt>
                <c:pt idx="643">
                  <c:v>170.8580322265625</c:v>
                </c:pt>
                <c:pt idx="644">
                  <c:v>168.82473754882812</c:v>
                </c:pt>
                <c:pt idx="645">
                  <c:v>155.46865844726562</c:v>
                </c:pt>
                <c:pt idx="646">
                  <c:v>159.9937744140625</c:v>
                </c:pt>
                <c:pt idx="647">
                  <c:v>156.83416748046875</c:v>
                </c:pt>
                <c:pt idx="648">
                  <c:v>160.53199768066406</c:v>
                </c:pt>
                <c:pt idx="649">
                  <c:v>163.23312377929688</c:v>
                </c:pt>
                <c:pt idx="650">
                  <c:v>150.8438720703125</c:v>
                </c:pt>
                <c:pt idx="651">
                  <c:v>148.7706756591797</c:v>
                </c:pt>
                <c:pt idx="652">
                  <c:v>151.13291931152344</c:v>
                </c:pt>
                <c:pt idx="653">
                  <c:v>149.7275390625</c:v>
                </c:pt>
                <c:pt idx="654">
                  <c:v>143.0495147705078</c:v>
                </c:pt>
                <c:pt idx="655">
                  <c:v>160.1532440185547</c:v>
                </c:pt>
                <c:pt idx="656">
                  <c:v>146.5380401611328</c:v>
                </c:pt>
                <c:pt idx="657">
                  <c:v>143.34852600097656</c:v>
                </c:pt>
                <c:pt idx="658">
                  <c:v>141.61422729492188</c:v>
                </c:pt>
                <c:pt idx="659">
                  <c:v>143.4481964111328</c:v>
                </c:pt>
                <c:pt idx="660">
                  <c:v>135.82327270507812</c:v>
                </c:pt>
                <c:pt idx="661">
                  <c:v>145.26223754882812</c:v>
                </c:pt>
                <c:pt idx="662">
                  <c:v>147.77395629882812</c:v>
                </c:pt>
                <c:pt idx="663">
                  <c:v>148.13278198242188</c:v>
                </c:pt>
                <c:pt idx="664">
                  <c:v>155.6480712890625</c:v>
                </c:pt>
                <c:pt idx="665">
                  <c:v>157.1730499267578</c:v>
                </c:pt>
                <c:pt idx="666">
                  <c:v>165.58538818359375</c:v>
                </c:pt>
                <c:pt idx="667">
                  <c:v>165.17672729492188</c:v>
                </c:pt>
                <c:pt idx="668">
                  <c:v>167.16021728515625</c:v>
                </c:pt>
                <c:pt idx="669">
                  <c:v>165.40597534179688</c:v>
                </c:pt>
                <c:pt idx="670">
                  <c:v>165.2365264892578</c:v>
                </c:pt>
                <c:pt idx="671">
                  <c:v>161.80780029296875</c:v>
                </c:pt>
                <c:pt idx="672">
                  <c:v>165.81463623046875</c:v>
                </c:pt>
                <c:pt idx="673">
                  <c:v>159.0967254638672</c:v>
                </c:pt>
                <c:pt idx="674">
                  <c:v>160.8609161376953</c:v>
                </c:pt>
                <c:pt idx="675">
                  <c:v>157.66143798828125</c:v>
                </c:pt>
                <c:pt idx="676">
                  <c:v>156.41554260253906</c:v>
                </c:pt>
                <c:pt idx="677">
                  <c:v>162.28623962402344</c:v>
                </c:pt>
                <c:pt idx="678">
                  <c:v>152.2891082763672</c:v>
                </c:pt>
                <c:pt idx="679">
                  <c:v>153.61474609375</c:v>
                </c:pt>
                <c:pt idx="680">
                  <c:v>152.31903076171875</c:v>
                </c:pt>
                <c:pt idx="681">
                  <c:v>136.55087280273438</c:v>
                </c:pt>
                <c:pt idx="682">
                  <c:v>140.35836791992188</c:v>
                </c:pt>
                <c:pt idx="683">
                  <c:v>147.72413635253906</c:v>
                </c:pt>
                <c:pt idx="684">
                  <c:v>157.75115966796875</c:v>
                </c:pt>
                <c:pt idx="685">
                  <c:v>164.02052307128906</c:v>
                </c:pt>
                <c:pt idx="686">
                  <c:v>167.14027404785156</c:v>
                </c:pt>
                <c:pt idx="687">
                  <c:v>163.4822998046875</c:v>
                </c:pt>
                <c:pt idx="688">
                  <c:v>161.9373779296875</c:v>
                </c:pt>
                <c:pt idx="689">
                  <c:v>161.13999938964844</c:v>
                </c:pt>
                <c:pt idx="690">
                  <c:v>167.4199981689453</c:v>
                </c:pt>
                <c:pt idx="691">
                  <c:v>171.10000610351562</c:v>
                </c:pt>
                <c:pt idx="692">
                  <c:v>172.94000244140625</c:v>
                </c:pt>
                <c:pt idx="693">
                  <c:v>174.83999633789062</c:v>
                </c:pt>
                <c:pt idx="694">
                  <c:v>175.52000427246094</c:v>
                </c:pt>
                <c:pt idx="695">
                  <c:v>178.08999633789062</c:v>
                </c:pt>
                <c:pt idx="696">
                  <c:v>172.69000244140625</c:v>
                </c:pt>
                <c:pt idx="697">
                  <c:v>172.5</c:v>
                </c:pt>
                <c:pt idx="698">
                  <c:v>167.47000122070312</c:v>
                </c:pt>
                <c:pt idx="699">
                  <c:v>170.66000366210938</c:v>
                </c:pt>
                <c:pt idx="700">
                  <c:v>171.88999938964844</c:v>
                </c:pt>
                <c:pt idx="701">
                  <c:v>176.63999938964844</c:v>
                </c:pt>
                <c:pt idx="702">
                  <c:v>175.0800018310547</c:v>
                </c:pt>
                <c:pt idx="703">
                  <c:v>180.72999572753906</c:v>
                </c:pt>
                <c:pt idx="704">
                  <c:v>185.9499969482422</c:v>
                </c:pt>
                <c:pt idx="705">
                  <c:v>185.69000244140625</c:v>
                </c:pt>
                <c:pt idx="706">
                  <c:v>181.47999572753906</c:v>
                </c:pt>
                <c:pt idx="707">
                  <c:v>182.30999755859375</c:v>
                </c:pt>
                <c:pt idx="708">
                  <c:v>175.97999572753906</c:v>
                </c:pt>
                <c:pt idx="709">
                  <c:v>176.82000732421875</c:v>
                </c:pt>
                <c:pt idx="710">
                  <c:v>181.52999877929688</c:v>
                </c:pt>
                <c:pt idx="711">
                  <c:v>179.88999938964844</c:v>
                </c:pt>
                <c:pt idx="712">
                  <c:v>179.99000549316406</c:v>
                </c:pt>
                <c:pt idx="713">
                  <c:v>179.3800048828125</c:v>
                </c:pt>
                <c:pt idx="714">
                  <c:v>173.50999450683594</c:v>
                </c:pt>
                <c:pt idx="715">
                  <c:v>171.35000610351562</c:v>
                </c:pt>
                <c:pt idx="716">
                  <c:v>173.0</c:v>
                </c:pt>
                <c:pt idx="717">
                  <c:v>172.02000427246094</c:v>
                </c:pt>
                <c:pt idx="718">
                  <c:v>179.24000549316406</c:v>
                </c:pt>
                <c:pt idx="719">
                  <c:v>176.63999938964844</c:v>
                </c:pt>
                <c:pt idx="720">
                  <c:v>169.77000427246094</c:v>
                </c:pt>
                <c:pt idx="721">
                  <c:v>168.9199981689453</c:v>
                </c:pt>
                <c:pt idx="722">
                  <c:v>168.5500030517578</c:v>
                </c:pt>
                <c:pt idx="723">
                  <c:v>173.89999389648438</c:v>
                </c:pt>
                <c:pt idx="724">
                  <c:v>179.5500030517578</c:v>
                </c:pt>
                <c:pt idx="725">
                  <c:v>183.80999755859375</c:v>
                </c:pt>
                <c:pt idx="726">
                  <c:v>183.63999938964844</c:v>
                </c:pt>
                <c:pt idx="727">
                  <c:v>178.91000366210938</c:v>
                </c:pt>
                <c:pt idx="728">
                  <c:v>176.22000122070312</c:v>
                </c:pt>
                <c:pt idx="729">
                  <c:v>173.5800018310547</c:v>
                </c:pt>
                <c:pt idx="730">
                  <c:v>170.3800048828125</c:v>
                </c:pt>
                <c:pt idx="731">
                  <c:v>164.83999633789062</c:v>
                </c:pt>
                <c:pt idx="732">
                  <c:v>165.6699981689453</c:v>
                </c:pt>
                <c:pt idx="733">
                  <c:v>165.35000610351562</c:v>
                </c:pt>
                <c:pt idx="734">
                  <c:v>163.25</c:v>
                </c:pt>
                <c:pt idx="735">
                  <c:v>163.94000244140625</c:v>
                </c:pt>
                <c:pt idx="736">
                  <c:v>164.22999572753906</c:v>
                </c:pt>
                <c:pt idx="737">
                  <c:v>164.82000732421875</c:v>
                </c:pt>
                <c:pt idx="738">
                  <c:v>164.74000549316406</c:v>
                </c:pt>
                <c:pt idx="739">
                  <c:v>159.6699981689453</c:v>
                </c:pt>
                <c:pt idx="740">
                  <c:v>162.0800018310547</c:v>
                </c:pt>
                <c:pt idx="741">
                  <c:v>166.50999450683594</c:v>
                </c:pt>
                <c:pt idx="742">
                  <c:v>168.14999389648438</c:v>
                </c:pt>
                <c:pt idx="743">
                  <c:v>170.55999755859375</c:v>
                </c:pt>
                <c:pt idx="744">
                  <c:v>170.47000122070312</c:v>
                </c:pt>
                <c:pt idx="745">
                  <c:v>179.52999877929688</c:v>
                </c:pt>
                <c:pt idx="746">
                  <c:v>178.94000244140625</c:v>
                </c:pt>
                <c:pt idx="747">
                  <c:v>171.80999755859375</c:v>
                </c:pt>
                <c:pt idx="748">
                  <c:v>183.1999969482422</c:v>
                </c:pt>
                <c:pt idx="749">
                  <c:v>180.66000366210938</c:v>
                </c:pt>
                <c:pt idx="750">
                  <c:v>224.8000030517578</c:v>
                </c:pt>
                <c:pt idx="751">
                  <c:v>250.0</c:v>
                </c:pt>
                <c:pt idx="752">
                  <c:v>240.22999572753906</c:v>
                </c:pt>
                <c:pt idx="753">
                  <c:v>223.6199951171875</c:v>
                </c:pt>
                <c:pt idx="754">
                  <c:v>218.32000732421875</c:v>
                </c:pt>
                <c:pt idx="755">
                  <c:v>229.03729248046875</c:v>
                </c:pt>
              </c:numCache>
            </c:numRef>
          </c:val>
          <c:smooth/>
          <c:extLst>
            <c:ext xmlns:c16="http://schemas.microsoft.com/office/drawing/2014/chart" uri="{C3380CC4-5D6E-409C-BE32-E72D297353CC}">
              <c16:uniqueId val="{00000000-CA7C-471E-B9D3-47C6EC209516}"/>
            </c:ext>
          </c:extLst>
        </c:ser>
        <c:dLbls>
          <c:showLegendKey val="0"/>
          <c:showVal val="0"/>
          <c:showCatName val="0"/>
          <c:showSerName val="0"/>
          <c:showPercent val="0"/>
          <c:showBubbleSize val="0"/>
        </c:dLbls>
        <c:smooth val="0"/>
        <c:axId val="1001775743"/>
        <c:axId val="1001776223"/>
      </c:lineChart>
      <c:catAx>
        <c:axId val="1001775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6223"/>
        <c:crosses val="autoZero"/>
        <c:auto val="1"/>
        <c:lblAlgn val="ctr"/>
        <c:lblOffset val="100"/>
        <c:noMultiLvlLbl val="0"/>
      </c:catAx>
      <c:valAx>
        <c:axId val="10017762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57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Feuil1!$B$1</c:f>
              <c:strCache>
                <c:ptCount val="1"/>
                <c:pt idx="0">
                  <c:v>Série 1</c:v>
                </c:pt>
              </c:strCache>
            </c:strRef>
          </c:tx>
          <c:spPr>
            <a:ln w="28575" cap="rnd">
              <a:solidFill>
                <a:schemeClr val="accent2"/>
              </a:solidFill>
              <a:round/>
            </a:ln>
            <a:effectLst/>
          </c:spPr>
          <c:marker>
            <c:symbol val="none"/>
          </c:marker>
          <c:cat>
            <c:strRef>
              <c:f>Feuil1!$A$2:$A$5</c:f>
              <c:strCache>
                <c:ptCount val="4"/>
                <c:pt idx="0">
                  <c:v>Catégorie 1</c:v>
                </c:pt>
                <c:pt idx="1">
                  <c:v>Catégorie 2</c:v>
                </c:pt>
                <c:pt idx="2">
                  <c:v>Catégorie 3</c:v>
                </c:pt>
                <c:pt idx="3">
                  <c:v>Catégorie 4</c:v>
                </c:pt>
              </c:strCache>
            </c:strRef>
          </c:cat>
          <c:val>
            <c:numRef>
              <c:f>Feuil1!$B$2:$B$5</c:f>
              <c:numCache>
                <c:formatCode>General</c:formatCode>
                <c:ptCount val="4"/>
                <c:pt idx="0">
                  <c:v>4.3</c:v>
                </c:pt>
                <c:pt idx="1">
                  <c:v>2.5</c:v>
                </c:pt>
                <c:pt idx="2">
                  <c:v>3.5</c:v>
                </c:pt>
                <c:pt idx="3">
                  <c:v>4.5</c:v>
                </c:pt>
              </c:numCache>
            </c:numRef>
          </c:val>
          <c:smooth val="0"/>
          <c:extLst>
            <c:ext xmlns:c16="http://schemas.microsoft.com/office/drawing/2014/chart" uri="{C3380CC4-5D6E-409C-BE32-E72D297353CC}">
              <c16:uniqueId val="{00000000-CA7C-471E-B9D3-47C6EC209516}"/>
            </c:ext>
          </c:extLst>
        </c:ser>
        <c:ser>
          <c:idx val="1"/>
          <c:order val="1"/>
          <c:tx>
            <c:strRef>
              <c:f>Feuil1!$C$1</c:f>
              <c:strCache>
                <c:ptCount val="1"/>
                <c:pt idx="0">
                  <c:v>Série 2</c:v>
                </c:pt>
              </c:strCache>
            </c:strRef>
          </c:tx>
          <c:spPr>
            <a:ln w="28575" cap="rnd">
              <a:solidFill>
                <a:schemeClr val="accent4"/>
              </a:solidFill>
              <a:round/>
            </a:ln>
            <a:effectLst/>
          </c:spPr>
          <c:marker>
            <c:symbol val="none"/>
          </c:marker>
          <c:cat>
            <c:strRef>
              <c:f>Feuil1!$A$2:$A$5</c:f>
              <c:strCache>
                <c:ptCount val="4"/>
                <c:pt idx="0">
                  <c:v>Catégorie 1</c:v>
                </c:pt>
                <c:pt idx="1">
                  <c:v>Catégorie 2</c:v>
                </c:pt>
                <c:pt idx="2">
                  <c:v>Catégorie 3</c:v>
                </c:pt>
                <c:pt idx="3">
                  <c:v>Catégorie 4</c:v>
                </c:pt>
              </c:strCache>
            </c:strRef>
          </c:cat>
          <c:val>
            <c:numRef>
              <c:f>Feuil1!$C$2:$C$5</c:f>
              <c:numCache>
                <c:formatCode>General</c:formatCode>
                <c:ptCount val="4"/>
                <c:pt idx="0">
                  <c:v>2.4</c:v>
                </c:pt>
                <c:pt idx="1">
                  <c:v>4.4000000000000004</c:v>
                </c:pt>
                <c:pt idx="2">
                  <c:v>1.8</c:v>
                </c:pt>
                <c:pt idx="3">
                  <c:v>2.8</c:v>
                </c:pt>
              </c:numCache>
            </c:numRef>
          </c:val>
          <c:smooth val="0"/>
          <c:extLst>
            <c:ext xmlns:c16="http://schemas.microsoft.com/office/drawing/2014/chart" uri="{C3380CC4-5D6E-409C-BE32-E72D297353CC}">
              <c16:uniqueId val="{00000001-CA7C-471E-B9D3-47C6EC209516}"/>
            </c:ext>
          </c:extLst>
        </c:ser>
        <c:ser>
          <c:idx val="2"/>
          <c:order val="2"/>
          <c:tx>
            <c:strRef>
              <c:f>Feuil1!$D$1</c:f>
              <c:strCache>
                <c:ptCount val="1"/>
                <c:pt idx="0">
                  <c:v>Série 3</c:v>
                </c:pt>
              </c:strCache>
            </c:strRef>
          </c:tx>
          <c:spPr>
            <a:ln w="28575" cap="rnd">
              <a:solidFill>
                <a:schemeClr val="accent6"/>
              </a:solidFill>
              <a:round/>
            </a:ln>
            <a:effectLst/>
          </c:spPr>
          <c:marker>
            <c:symbol val="none"/>
          </c:marker>
          <c:cat>
            <c:strRef>
              <c:f>Feuil1!$A$2:$A$5</c:f>
              <c:strCache>
                <c:ptCount val="4"/>
                <c:pt idx="0">
                  <c:v>Catégorie 1</c:v>
                </c:pt>
                <c:pt idx="1">
                  <c:v>Catégorie 2</c:v>
                </c:pt>
                <c:pt idx="2">
                  <c:v>Catégorie 3</c:v>
                </c:pt>
                <c:pt idx="3">
                  <c:v>Catégorie 4</c:v>
                </c:pt>
              </c:strCache>
            </c:strRef>
          </c:cat>
          <c:val>
            <c:numRef>
              <c:f>Feuil1!$D$2:$D$5</c:f>
              <c:numCache>
                <c:formatCode>General</c:formatCode>
                <c:ptCount val="4"/>
                <c:pt idx="0">
                  <c:v>2</c:v>
                </c:pt>
                <c:pt idx="1">
                  <c:v>2</c:v>
                </c:pt>
                <c:pt idx="2">
                  <c:v>3</c:v>
                </c:pt>
                <c:pt idx="3">
                  <c:v>5</c:v>
                </c:pt>
              </c:numCache>
            </c:numRef>
          </c:val>
          <c:smooth val="0"/>
          <c:extLst>
            <c:ext xmlns:c16="http://schemas.microsoft.com/office/drawing/2014/chart" uri="{C3380CC4-5D6E-409C-BE32-E72D297353CC}">
              <c16:uniqueId val="{00000002-CA7C-471E-B9D3-47C6EC209516}"/>
            </c:ext>
          </c:extLst>
        </c:ser>
        <c:dLbls>
          <c:showLegendKey val="0"/>
          <c:showVal val="0"/>
          <c:showCatName val="0"/>
          <c:showSerName val="0"/>
          <c:showPercent val="0"/>
          <c:showBubbleSize val="0"/>
        </c:dLbls>
        <c:smooth val="0"/>
        <c:axId val="1001775743"/>
        <c:axId val="1001776223"/>
      </c:lineChart>
      <c:catAx>
        <c:axId val="1001775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6223"/>
        <c:crosses val="autoZero"/>
        <c:auto val="1"/>
        <c:lblAlgn val="ctr"/>
        <c:lblOffset val="100"/>
        <c:noMultiLvlLbl val="0"/>
      </c:catAx>
      <c:valAx>
        <c:axId val="10017762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57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baseline="0" dirty="0"/>
              <a:t>Operating revenue</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Sheet1!$A$2:$A$5</c:f>
              <c:strCache>
                <c:ptCount val="4"/>
                <c:pt idx="0">
                  <c:v>30/09/2021</c:v>
                </c:pt>
                <c:pt idx="1">
                  <c:v>30/09/2022</c:v>
                </c:pt>
                <c:pt idx="2">
                  <c:v>30/09/2023</c:v>
                </c:pt>
                <c:pt idx="3">
                  <c:v>30/09/2024</c:v>
                </c:pt>
              </c:strCache>
            </c:strRef>
          </c:cat>
          <c:val>
            <c:numRef>
              <c:f>Sheet1!$B$2:$B$5</c:f>
              <c:numCache>
                <c:formatCode>General</c:formatCode>
                <c:ptCount val="4"/>
                <c:pt idx="0">
                  <c:v>365.817</c:v>
                </c:pt>
                <c:pt idx="1">
                  <c:v>394.328</c:v>
                </c:pt>
                <c:pt idx="2">
                  <c:v>383.285</c:v>
                </c:pt>
                <c:pt idx="3">
                  <c:v>391.035</c:v>
                </c:pt>
              </c:numCache>
            </c:numRef>
          </c:val>
          <c:extLst>
            <c:ext xmlns:c16="http://schemas.microsoft.com/office/drawing/2014/chart" uri="{C3380CC4-5D6E-409C-BE32-E72D297353CC}">
              <c16:uniqueId val="{00000000-7158-4920-AB14-CD80E05704D3}"/>
            </c:ext>
          </c:extLst>
        </c:ser>
        <c:dLbls>
          <c:showLegendKey val="0"/>
          <c:showVal val="0"/>
          <c:showCatName val="0"/>
          <c:showSerName val="0"/>
          <c:showPercent val="0"/>
          <c:showBubbleSize val="0"/>
        </c:dLbls>
        <c:gapWidth val="219"/>
        <c:overlap val="-27"/>
        <c:axId val="867887487"/>
        <c:axId val="925846863"/>
      </c:barChart>
      <c:catAx>
        <c:axId val="867887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925846863"/>
        <c:crosses val="autoZero"/>
        <c:auto val="1"/>
        <c:lblAlgn val="ctr"/>
        <c:lblOffset val="100"/>
        <c:noMultiLvlLbl val="0"/>
      </c:catAx>
      <c:valAx>
        <c:axId val="9258468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678874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a:t>Gross profit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Sheet1!$A$2:$A$5</c:f>
              <c:strCache>
                <c:ptCount val="4"/>
                <c:pt idx="0">
                  <c:v>30/09/2021</c:v>
                </c:pt>
                <c:pt idx="1">
                  <c:v>30/09/2022</c:v>
                </c:pt>
                <c:pt idx="2">
                  <c:v>30/09/2023</c:v>
                </c:pt>
                <c:pt idx="3">
                  <c:v>30/09/2024</c:v>
                </c:pt>
              </c:strCache>
            </c:strRef>
          </c:cat>
          <c:val>
            <c:numRef>
              <c:f>Sheet1!$B$2:$B$5</c:f>
              <c:numCache>
                <c:formatCode>General</c:formatCode>
                <c:ptCount val="4"/>
                <c:pt idx="0">
                  <c:v>152.836</c:v>
                </c:pt>
                <c:pt idx="1">
                  <c:v>170.782</c:v>
                </c:pt>
                <c:pt idx="2">
                  <c:v>169.148</c:v>
                </c:pt>
                <c:pt idx="3">
                  <c:v>180.683</c:v>
                </c:pt>
              </c:numCache>
            </c:numRef>
          </c:val>
          <c:extLst>
            <c:ext xmlns:c16="http://schemas.microsoft.com/office/drawing/2014/chart" uri="{C3380CC4-5D6E-409C-BE32-E72D297353CC}">
              <c16:uniqueId val="{00000000-0AAD-46D8-A86F-4A2E4DF9CD74}"/>
            </c:ext>
          </c:extLst>
        </c:ser>
        <c:dLbls>
          <c:showLegendKey val="0"/>
          <c:showVal val="0"/>
          <c:showCatName val="0"/>
          <c:showSerName val="0"/>
          <c:showPercent val="0"/>
          <c:showBubbleSize val="0"/>
        </c:dLbls>
        <c:gapWidth val="219"/>
        <c:overlap val="-27"/>
        <c:axId val="877191375"/>
        <c:axId val="877192815"/>
      </c:barChart>
      <c:catAx>
        <c:axId val="8771913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2815"/>
        <c:crosses val="autoZero"/>
        <c:auto val="1"/>
        <c:lblAlgn val="ctr"/>
        <c:lblOffset val="100"/>
        <c:noMultiLvlLbl val="0"/>
      </c:catAx>
      <c:valAx>
        <c:axId val="877192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13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Stock</c:v>
                </c:pt>
              </c:strCache>
            </c:strRef>
          </c:tx>
          <c:spPr>
            <a:ln w="28575" cap="rnd">
              <a:solidFill>
                <a:schemeClr val="accent2"/>
              </a:solidFill>
              <a:round/>
            </a:ln>
            <a:effectLst/>
          </c:spPr>
          <c:marker>
            <c:symbol val="none"/>
          </c:marker>
          <c:cat>
            <c:numRef>
              <c:f>Sheet1!$A$2:$A$757</c:f>
              <c:numCache>
                <c:formatCode>yyyy\-mm\-dd</c:formatCode>
                <c:ptCount val="756"/>
                <c:pt idx="0">
                  <c:v>44550.0</c:v>
                </c:pt>
                <c:pt idx="1">
                  <c:v>44551.0</c:v>
                </c:pt>
                <c:pt idx="2">
                  <c:v>44552.0</c:v>
                </c:pt>
                <c:pt idx="3">
                  <c:v>44553.0</c:v>
                </c:pt>
                <c:pt idx="4">
                  <c:v>44557.0</c:v>
                </c:pt>
                <c:pt idx="5">
                  <c:v>44558.0</c:v>
                </c:pt>
                <c:pt idx="6">
                  <c:v>44559.0</c:v>
                </c:pt>
                <c:pt idx="7">
                  <c:v>44560.0</c:v>
                </c:pt>
                <c:pt idx="8">
                  <c:v>44561.0</c:v>
                </c:pt>
                <c:pt idx="9">
                  <c:v>44564.0</c:v>
                </c:pt>
                <c:pt idx="10">
                  <c:v>44565.0</c:v>
                </c:pt>
                <c:pt idx="11">
                  <c:v>44566.0</c:v>
                </c:pt>
                <c:pt idx="12">
                  <c:v>44567.0</c:v>
                </c:pt>
                <c:pt idx="13">
                  <c:v>44568.0</c:v>
                </c:pt>
                <c:pt idx="14">
                  <c:v>44571.0</c:v>
                </c:pt>
                <c:pt idx="15">
                  <c:v>44572.0</c:v>
                </c:pt>
                <c:pt idx="16">
                  <c:v>44573.0</c:v>
                </c:pt>
                <c:pt idx="17">
                  <c:v>44574.0</c:v>
                </c:pt>
                <c:pt idx="18">
                  <c:v>44575.0</c:v>
                </c:pt>
                <c:pt idx="19">
                  <c:v>44579.0</c:v>
                </c:pt>
                <c:pt idx="20">
                  <c:v>44580.0</c:v>
                </c:pt>
                <c:pt idx="21">
                  <c:v>44581.0</c:v>
                </c:pt>
                <c:pt idx="22">
                  <c:v>44582.0</c:v>
                </c:pt>
                <c:pt idx="23">
                  <c:v>44585.0</c:v>
                </c:pt>
                <c:pt idx="24">
                  <c:v>44586.0</c:v>
                </c:pt>
                <c:pt idx="25">
                  <c:v>44587.0</c:v>
                </c:pt>
                <c:pt idx="26">
                  <c:v>44588.0</c:v>
                </c:pt>
                <c:pt idx="27">
                  <c:v>44589.0</c:v>
                </c:pt>
                <c:pt idx="28">
                  <c:v>44592.0</c:v>
                </c:pt>
                <c:pt idx="29">
                  <c:v>44593.0</c:v>
                </c:pt>
                <c:pt idx="30">
                  <c:v>44594.0</c:v>
                </c:pt>
                <c:pt idx="31">
                  <c:v>44595.0</c:v>
                </c:pt>
                <c:pt idx="32">
                  <c:v>44596.0</c:v>
                </c:pt>
                <c:pt idx="33">
                  <c:v>44599.0</c:v>
                </c:pt>
                <c:pt idx="34">
                  <c:v>44600.0</c:v>
                </c:pt>
                <c:pt idx="35">
                  <c:v>44601.0</c:v>
                </c:pt>
                <c:pt idx="36">
                  <c:v>44602.0</c:v>
                </c:pt>
                <c:pt idx="37">
                  <c:v>44603.0</c:v>
                </c:pt>
                <c:pt idx="38">
                  <c:v>44606.0</c:v>
                </c:pt>
                <c:pt idx="39">
                  <c:v>44607.0</c:v>
                </c:pt>
                <c:pt idx="40">
                  <c:v>44608.0</c:v>
                </c:pt>
                <c:pt idx="41">
                  <c:v>44609.0</c:v>
                </c:pt>
                <c:pt idx="42">
                  <c:v>44610.0</c:v>
                </c:pt>
                <c:pt idx="43">
                  <c:v>44614.0</c:v>
                </c:pt>
                <c:pt idx="44">
                  <c:v>44615.0</c:v>
                </c:pt>
                <c:pt idx="45">
                  <c:v>44616.0</c:v>
                </c:pt>
                <c:pt idx="46">
                  <c:v>44617.0</c:v>
                </c:pt>
                <c:pt idx="47">
                  <c:v>44620.0</c:v>
                </c:pt>
                <c:pt idx="48">
                  <c:v>44621.0</c:v>
                </c:pt>
                <c:pt idx="49">
                  <c:v>44622.0</c:v>
                </c:pt>
                <c:pt idx="50">
                  <c:v>44623.0</c:v>
                </c:pt>
                <c:pt idx="51">
                  <c:v>44624.0</c:v>
                </c:pt>
                <c:pt idx="52">
                  <c:v>44627.0</c:v>
                </c:pt>
                <c:pt idx="53">
                  <c:v>44628.0</c:v>
                </c:pt>
                <c:pt idx="54">
                  <c:v>44629.0</c:v>
                </c:pt>
                <c:pt idx="55">
                  <c:v>44630.0</c:v>
                </c:pt>
                <c:pt idx="56">
                  <c:v>44631.0</c:v>
                </c:pt>
                <c:pt idx="57">
                  <c:v>44634.0</c:v>
                </c:pt>
                <c:pt idx="58">
                  <c:v>44635.0</c:v>
                </c:pt>
                <c:pt idx="59">
                  <c:v>44636.0</c:v>
                </c:pt>
                <c:pt idx="60">
                  <c:v>44637.0</c:v>
                </c:pt>
                <c:pt idx="61">
                  <c:v>44638.0</c:v>
                </c:pt>
                <c:pt idx="62">
                  <c:v>44641.0</c:v>
                </c:pt>
                <c:pt idx="63">
                  <c:v>44642.0</c:v>
                </c:pt>
                <c:pt idx="64">
                  <c:v>44643.0</c:v>
                </c:pt>
                <c:pt idx="65">
                  <c:v>44644.0</c:v>
                </c:pt>
                <c:pt idx="66">
                  <c:v>44645.0</c:v>
                </c:pt>
                <c:pt idx="67">
                  <c:v>44648.0</c:v>
                </c:pt>
                <c:pt idx="68">
                  <c:v>44649.0</c:v>
                </c:pt>
                <c:pt idx="69">
                  <c:v>44650.0</c:v>
                </c:pt>
                <c:pt idx="70">
                  <c:v>44651.0</c:v>
                </c:pt>
                <c:pt idx="71">
                  <c:v>44652.0</c:v>
                </c:pt>
                <c:pt idx="72">
                  <c:v>44655.0</c:v>
                </c:pt>
                <c:pt idx="73">
                  <c:v>44656.0</c:v>
                </c:pt>
                <c:pt idx="74">
                  <c:v>44657.0</c:v>
                </c:pt>
                <c:pt idx="75">
                  <c:v>44658.0</c:v>
                </c:pt>
                <c:pt idx="76">
                  <c:v>44659.0</c:v>
                </c:pt>
                <c:pt idx="77">
                  <c:v>44662.0</c:v>
                </c:pt>
                <c:pt idx="78">
                  <c:v>44663.0</c:v>
                </c:pt>
                <c:pt idx="79">
                  <c:v>44664.0</c:v>
                </c:pt>
                <c:pt idx="80">
                  <c:v>44665.0</c:v>
                </c:pt>
                <c:pt idx="81">
                  <c:v>44669.0</c:v>
                </c:pt>
                <c:pt idx="82">
                  <c:v>44670.0</c:v>
                </c:pt>
                <c:pt idx="83">
                  <c:v>44671.0</c:v>
                </c:pt>
                <c:pt idx="84">
                  <c:v>44672.0</c:v>
                </c:pt>
                <c:pt idx="85">
                  <c:v>44673.0</c:v>
                </c:pt>
                <c:pt idx="86">
                  <c:v>44676.0</c:v>
                </c:pt>
                <c:pt idx="87">
                  <c:v>44677.0</c:v>
                </c:pt>
                <c:pt idx="88">
                  <c:v>44678.0</c:v>
                </c:pt>
                <c:pt idx="89">
                  <c:v>44679.0</c:v>
                </c:pt>
                <c:pt idx="90">
                  <c:v>44680.0</c:v>
                </c:pt>
                <c:pt idx="91">
                  <c:v>44683.0</c:v>
                </c:pt>
                <c:pt idx="92">
                  <c:v>44684.0</c:v>
                </c:pt>
                <c:pt idx="93">
                  <c:v>44685.0</c:v>
                </c:pt>
                <c:pt idx="94">
                  <c:v>44686.0</c:v>
                </c:pt>
                <c:pt idx="95">
                  <c:v>44687.0</c:v>
                </c:pt>
                <c:pt idx="96">
                  <c:v>44690.0</c:v>
                </c:pt>
                <c:pt idx="97">
                  <c:v>44691.0</c:v>
                </c:pt>
                <c:pt idx="98">
                  <c:v>44692.0</c:v>
                </c:pt>
                <c:pt idx="99">
                  <c:v>44693.0</c:v>
                </c:pt>
                <c:pt idx="100">
                  <c:v>44694.0</c:v>
                </c:pt>
                <c:pt idx="101">
                  <c:v>44697.0</c:v>
                </c:pt>
                <c:pt idx="102">
                  <c:v>44698.0</c:v>
                </c:pt>
                <c:pt idx="103">
                  <c:v>44699.0</c:v>
                </c:pt>
                <c:pt idx="104">
                  <c:v>44700.0</c:v>
                </c:pt>
                <c:pt idx="105">
                  <c:v>44701.0</c:v>
                </c:pt>
                <c:pt idx="106">
                  <c:v>44704.0</c:v>
                </c:pt>
                <c:pt idx="107">
                  <c:v>44705.0</c:v>
                </c:pt>
                <c:pt idx="108">
                  <c:v>44706.0</c:v>
                </c:pt>
                <c:pt idx="109">
                  <c:v>44707.0</c:v>
                </c:pt>
                <c:pt idx="110">
                  <c:v>44708.0</c:v>
                </c:pt>
                <c:pt idx="111">
                  <c:v>44712.0</c:v>
                </c:pt>
                <c:pt idx="112">
                  <c:v>44713.0</c:v>
                </c:pt>
                <c:pt idx="113">
                  <c:v>44714.0</c:v>
                </c:pt>
                <c:pt idx="114">
                  <c:v>44715.0</c:v>
                </c:pt>
                <c:pt idx="115">
                  <c:v>44718.0</c:v>
                </c:pt>
                <c:pt idx="116">
                  <c:v>44719.0</c:v>
                </c:pt>
                <c:pt idx="117">
                  <c:v>44720.0</c:v>
                </c:pt>
                <c:pt idx="118">
                  <c:v>44721.0</c:v>
                </c:pt>
                <c:pt idx="119">
                  <c:v>44722.0</c:v>
                </c:pt>
                <c:pt idx="120">
                  <c:v>44725.0</c:v>
                </c:pt>
                <c:pt idx="121">
                  <c:v>44726.0</c:v>
                </c:pt>
                <c:pt idx="122">
                  <c:v>44727.0</c:v>
                </c:pt>
                <c:pt idx="123">
                  <c:v>44728.0</c:v>
                </c:pt>
                <c:pt idx="124">
                  <c:v>44729.0</c:v>
                </c:pt>
                <c:pt idx="125">
                  <c:v>44733.0</c:v>
                </c:pt>
                <c:pt idx="126">
                  <c:v>44734.0</c:v>
                </c:pt>
                <c:pt idx="127">
                  <c:v>44735.0</c:v>
                </c:pt>
                <c:pt idx="128">
                  <c:v>44736.0</c:v>
                </c:pt>
                <c:pt idx="129">
                  <c:v>44739.0</c:v>
                </c:pt>
                <c:pt idx="130">
                  <c:v>44740.0</c:v>
                </c:pt>
                <c:pt idx="131">
                  <c:v>44741.0</c:v>
                </c:pt>
                <c:pt idx="132">
                  <c:v>44742.0</c:v>
                </c:pt>
                <c:pt idx="133">
                  <c:v>44743.0</c:v>
                </c:pt>
                <c:pt idx="134">
                  <c:v>44747.0</c:v>
                </c:pt>
                <c:pt idx="135">
                  <c:v>44748.0</c:v>
                </c:pt>
                <c:pt idx="136">
                  <c:v>44749.0</c:v>
                </c:pt>
                <c:pt idx="137">
                  <c:v>44750.0</c:v>
                </c:pt>
                <c:pt idx="138">
                  <c:v>44753.0</c:v>
                </c:pt>
                <c:pt idx="139">
                  <c:v>44754.0</c:v>
                </c:pt>
                <c:pt idx="140">
                  <c:v>44755.0</c:v>
                </c:pt>
                <c:pt idx="141">
                  <c:v>44756.0</c:v>
                </c:pt>
                <c:pt idx="142">
                  <c:v>44757.0</c:v>
                </c:pt>
                <c:pt idx="143">
                  <c:v>44760.0</c:v>
                </c:pt>
                <c:pt idx="144">
                  <c:v>44761.0</c:v>
                </c:pt>
                <c:pt idx="145">
                  <c:v>44762.0</c:v>
                </c:pt>
                <c:pt idx="146">
                  <c:v>44763.0</c:v>
                </c:pt>
                <c:pt idx="147">
                  <c:v>44764.0</c:v>
                </c:pt>
                <c:pt idx="148">
                  <c:v>44767.0</c:v>
                </c:pt>
                <c:pt idx="149">
                  <c:v>44768.0</c:v>
                </c:pt>
                <c:pt idx="150">
                  <c:v>44769.0</c:v>
                </c:pt>
                <c:pt idx="151">
                  <c:v>44770.0</c:v>
                </c:pt>
                <c:pt idx="152">
                  <c:v>44771.0</c:v>
                </c:pt>
                <c:pt idx="153">
                  <c:v>44774.0</c:v>
                </c:pt>
                <c:pt idx="154">
                  <c:v>44775.0</c:v>
                </c:pt>
                <c:pt idx="155">
                  <c:v>44776.0</c:v>
                </c:pt>
                <c:pt idx="156">
                  <c:v>44777.0</c:v>
                </c:pt>
                <c:pt idx="157">
                  <c:v>44778.0</c:v>
                </c:pt>
                <c:pt idx="158">
                  <c:v>44781.0</c:v>
                </c:pt>
                <c:pt idx="159">
                  <c:v>44782.0</c:v>
                </c:pt>
                <c:pt idx="160">
                  <c:v>44783.0</c:v>
                </c:pt>
                <c:pt idx="161">
                  <c:v>44784.0</c:v>
                </c:pt>
                <c:pt idx="162">
                  <c:v>44785.0</c:v>
                </c:pt>
                <c:pt idx="163">
                  <c:v>44788.0</c:v>
                </c:pt>
                <c:pt idx="164">
                  <c:v>44789.0</c:v>
                </c:pt>
                <c:pt idx="165">
                  <c:v>44790.0</c:v>
                </c:pt>
                <c:pt idx="166">
                  <c:v>44791.0</c:v>
                </c:pt>
                <c:pt idx="167">
                  <c:v>44792.0</c:v>
                </c:pt>
                <c:pt idx="168">
                  <c:v>44795.0</c:v>
                </c:pt>
                <c:pt idx="169">
                  <c:v>44796.0</c:v>
                </c:pt>
                <c:pt idx="170">
                  <c:v>44797.0</c:v>
                </c:pt>
                <c:pt idx="171">
                  <c:v>44798.0</c:v>
                </c:pt>
                <c:pt idx="172">
                  <c:v>44799.0</c:v>
                </c:pt>
                <c:pt idx="173">
                  <c:v>44802.0</c:v>
                </c:pt>
                <c:pt idx="174">
                  <c:v>44803.0</c:v>
                </c:pt>
                <c:pt idx="175">
                  <c:v>44804.0</c:v>
                </c:pt>
                <c:pt idx="176">
                  <c:v>44805.0</c:v>
                </c:pt>
                <c:pt idx="177">
                  <c:v>44806.0</c:v>
                </c:pt>
                <c:pt idx="178">
                  <c:v>44810.0</c:v>
                </c:pt>
                <c:pt idx="179">
                  <c:v>44811.0</c:v>
                </c:pt>
                <c:pt idx="180">
                  <c:v>44812.0</c:v>
                </c:pt>
                <c:pt idx="181">
                  <c:v>44813.0</c:v>
                </c:pt>
                <c:pt idx="182">
                  <c:v>44816.0</c:v>
                </c:pt>
                <c:pt idx="183">
                  <c:v>44817.0</c:v>
                </c:pt>
                <c:pt idx="184">
                  <c:v>44818.0</c:v>
                </c:pt>
                <c:pt idx="185">
                  <c:v>44819.0</c:v>
                </c:pt>
                <c:pt idx="186">
                  <c:v>44820.0</c:v>
                </c:pt>
                <c:pt idx="187">
                  <c:v>44823.0</c:v>
                </c:pt>
                <c:pt idx="188">
                  <c:v>44824.0</c:v>
                </c:pt>
                <c:pt idx="189">
                  <c:v>44825.0</c:v>
                </c:pt>
                <c:pt idx="190">
                  <c:v>44826.0</c:v>
                </c:pt>
                <c:pt idx="191">
                  <c:v>44827.0</c:v>
                </c:pt>
                <c:pt idx="192">
                  <c:v>44830.0</c:v>
                </c:pt>
                <c:pt idx="193">
                  <c:v>44831.0</c:v>
                </c:pt>
                <c:pt idx="194">
                  <c:v>44832.0</c:v>
                </c:pt>
                <c:pt idx="195">
                  <c:v>44833.0</c:v>
                </c:pt>
                <c:pt idx="196">
                  <c:v>44834.0</c:v>
                </c:pt>
                <c:pt idx="197">
                  <c:v>44837.0</c:v>
                </c:pt>
                <c:pt idx="198">
                  <c:v>44838.0</c:v>
                </c:pt>
                <c:pt idx="199">
                  <c:v>44839.0</c:v>
                </c:pt>
                <c:pt idx="200">
                  <c:v>44840.0</c:v>
                </c:pt>
                <c:pt idx="201">
                  <c:v>44841.0</c:v>
                </c:pt>
                <c:pt idx="202">
                  <c:v>44844.0</c:v>
                </c:pt>
                <c:pt idx="203">
                  <c:v>44845.0</c:v>
                </c:pt>
                <c:pt idx="204">
                  <c:v>44846.0</c:v>
                </c:pt>
                <c:pt idx="205">
                  <c:v>44847.0</c:v>
                </c:pt>
                <c:pt idx="206">
                  <c:v>44848.0</c:v>
                </c:pt>
                <c:pt idx="207">
                  <c:v>44851.0</c:v>
                </c:pt>
                <c:pt idx="208">
                  <c:v>44852.0</c:v>
                </c:pt>
                <c:pt idx="209">
                  <c:v>44853.0</c:v>
                </c:pt>
                <c:pt idx="210">
                  <c:v>44854.0</c:v>
                </c:pt>
                <c:pt idx="211">
                  <c:v>44855.0</c:v>
                </c:pt>
                <c:pt idx="212">
                  <c:v>44858.0</c:v>
                </c:pt>
                <c:pt idx="213">
                  <c:v>44859.0</c:v>
                </c:pt>
                <c:pt idx="214">
                  <c:v>44860.0</c:v>
                </c:pt>
                <c:pt idx="215">
                  <c:v>44861.0</c:v>
                </c:pt>
                <c:pt idx="216">
                  <c:v>44862.0</c:v>
                </c:pt>
                <c:pt idx="217">
                  <c:v>44865.0</c:v>
                </c:pt>
                <c:pt idx="218">
                  <c:v>44866.0</c:v>
                </c:pt>
                <c:pt idx="219">
                  <c:v>44867.0</c:v>
                </c:pt>
                <c:pt idx="220">
                  <c:v>44868.0</c:v>
                </c:pt>
                <c:pt idx="221">
                  <c:v>44869.0</c:v>
                </c:pt>
                <c:pt idx="222">
                  <c:v>44872.0</c:v>
                </c:pt>
                <c:pt idx="223">
                  <c:v>44873.0</c:v>
                </c:pt>
                <c:pt idx="224">
                  <c:v>44874.0</c:v>
                </c:pt>
                <c:pt idx="225">
                  <c:v>44875.0</c:v>
                </c:pt>
                <c:pt idx="226">
                  <c:v>44876.0</c:v>
                </c:pt>
                <c:pt idx="227">
                  <c:v>44879.0</c:v>
                </c:pt>
                <c:pt idx="228">
                  <c:v>44880.0</c:v>
                </c:pt>
                <c:pt idx="229">
                  <c:v>44881.0</c:v>
                </c:pt>
                <c:pt idx="230">
                  <c:v>44882.0</c:v>
                </c:pt>
                <c:pt idx="231">
                  <c:v>44883.0</c:v>
                </c:pt>
                <c:pt idx="232">
                  <c:v>44886.0</c:v>
                </c:pt>
                <c:pt idx="233">
                  <c:v>44887.0</c:v>
                </c:pt>
                <c:pt idx="234">
                  <c:v>44888.0</c:v>
                </c:pt>
                <c:pt idx="235">
                  <c:v>44890.0</c:v>
                </c:pt>
                <c:pt idx="236">
                  <c:v>44893.0</c:v>
                </c:pt>
                <c:pt idx="237">
                  <c:v>44894.0</c:v>
                </c:pt>
                <c:pt idx="238">
                  <c:v>44895.0</c:v>
                </c:pt>
                <c:pt idx="239">
                  <c:v>44896.0</c:v>
                </c:pt>
                <c:pt idx="240">
                  <c:v>44897.0</c:v>
                </c:pt>
                <c:pt idx="241">
                  <c:v>44900.0</c:v>
                </c:pt>
                <c:pt idx="242">
                  <c:v>44901.0</c:v>
                </c:pt>
                <c:pt idx="243">
                  <c:v>44902.0</c:v>
                </c:pt>
                <c:pt idx="244">
                  <c:v>44903.0</c:v>
                </c:pt>
                <c:pt idx="245">
                  <c:v>44904.0</c:v>
                </c:pt>
                <c:pt idx="246">
                  <c:v>44907.0</c:v>
                </c:pt>
                <c:pt idx="247">
                  <c:v>44908.0</c:v>
                </c:pt>
                <c:pt idx="248">
                  <c:v>44909.0</c:v>
                </c:pt>
                <c:pt idx="249">
                  <c:v>44910.0</c:v>
                </c:pt>
                <c:pt idx="250">
                  <c:v>44911.0</c:v>
                </c:pt>
                <c:pt idx="251">
                  <c:v>44914.0</c:v>
                </c:pt>
                <c:pt idx="252">
                  <c:v>44915.0</c:v>
                </c:pt>
                <c:pt idx="253">
                  <c:v>44916.0</c:v>
                </c:pt>
                <c:pt idx="254">
                  <c:v>44917.0</c:v>
                </c:pt>
                <c:pt idx="255">
                  <c:v>44918.0</c:v>
                </c:pt>
                <c:pt idx="256">
                  <c:v>44922.0</c:v>
                </c:pt>
                <c:pt idx="257">
                  <c:v>44923.0</c:v>
                </c:pt>
                <c:pt idx="258">
                  <c:v>44924.0</c:v>
                </c:pt>
                <c:pt idx="259">
                  <c:v>44925.0</c:v>
                </c:pt>
                <c:pt idx="260">
                  <c:v>44929.0</c:v>
                </c:pt>
                <c:pt idx="261">
                  <c:v>44930.0</c:v>
                </c:pt>
                <c:pt idx="262">
                  <c:v>44931.0</c:v>
                </c:pt>
                <c:pt idx="263">
                  <c:v>44932.0</c:v>
                </c:pt>
                <c:pt idx="264">
                  <c:v>44935.0</c:v>
                </c:pt>
                <c:pt idx="265">
                  <c:v>44936.0</c:v>
                </c:pt>
                <c:pt idx="266">
                  <c:v>44937.0</c:v>
                </c:pt>
                <c:pt idx="267">
                  <c:v>44938.0</c:v>
                </c:pt>
                <c:pt idx="268">
                  <c:v>44939.0</c:v>
                </c:pt>
                <c:pt idx="269">
                  <c:v>44943.0</c:v>
                </c:pt>
                <c:pt idx="270">
                  <c:v>44944.0</c:v>
                </c:pt>
                <c:pt idx="271">
                  <c:v>44945.0</c:v>
                </c:pt>
                <c:pt idx="272">
                  <c:v>44946.0</c:v>
                </c:pt>
                <c:pt idx="273">
                  <c:v>44949.0</c:v>
                </c:pt>
                <c:pt idx="274">
                  <c:v>44950.0</c:v>
                </c:pt>
                <c:pt idx="275">
                  <c:v>44951.0</c:v>
                </c:pt>
                <c:pt idx="276">
                  <c:v>44952.0</c:v>
                </c:pt>
                <c:pt idx="277">
                  <c:v>44953.0</c:v>
                </c:pt>
                <c:pt idx="278">
                  <c:v>44956.0</c:v>
                </c:pt>
                <c:pt idx="279">
                  <c:v>44957.0</c:v>
                </c:pt>
                <c:pt idx="280">
                  <c:v>44958.0</c:v>
                </c:pt>
                <c:pt idx="281">
                  <c:v>44959.0</c:v>
                </c:pt>
                <c:pt idx="282">
                  <c:v>44960.0</c:v>
                </c:pt>
                <c:pt idx="283">
                  <c:v>44963.0</c:v>
                </c:pt>
                <c:pt idx="284">
                  <c:v>44964.0</c:v>
                </c:pt>
                <c:pt idx="285">
                  <c:v>44965.0</c:v>
                </c:pt>
                <c:pt idx="286">
                  <c:v>44966.0</c:v>
                </c:pt>
                <c:pt idx="287">
                  <c:v>44967.0</c:v>
                </c:pt>
                <c:pt idx="288">
                  <c:v>44970.0</c:v>
                </c:pt>
                <c:pt idx="289">
                  <c:v>44971.0</c:v>
                </c:pt>
                <c:pt idx="290">
                  <c:v>44972.0</c:v>
                </c:pt>
                <c:pt idx="291">
                  <c:v>44973.0</c:v>
                </c:pt>
                <c:pt idx="292">
                  <c:v>44974.0</c:v>
                </c:pt>
                <c:pt idx="293">
                  <c:v>44978.0</c:v>
                </c:pt>
                <c:pt idx="294">
                  <c:v>44979.0</c:v>
                </c:pt>
                <c:pt idx="295">
                  <c:v>44980.0</c:v>
                </c:pt>
                <c:pt idx="296">
                  <c:v>44981.0</c:v>
                </c:pt>
                <c:pt idx="297">
                  <c:v>44984.0</c:v>
                </c:pt>
                <c:pt idx="298">
                  <c:v>44985.0</c:v>
                </c:pt>
                <c:pt idx="299">
                  <c:v>44986.0</c:v>
                </c:pt>
                <c:pt idx="300">
                  <c:v>44987.0</c:v>
                </c:pt>
                <c:pt idx="301">
                  <c:v>44988.0</c:v>
                </c:pt>
                <c:pt idx="302">
                  <c:v>44991.0</c:v>
                </c:pt>
                <c:pt idx="303">
                  <c:v>44992.0</c:v>
                </c:pt>
                <c:pt idx="304">
                  <c:v>44993.0</c:v>
                </c:pt>
                <c:pt idx="305">
                  <c:v>44994.0</c:v>
                </c:pt>
                <c:pt idx="306">
                  <c:v>44995.0</c:v>
                </c:pt>
                <c:pt idx="307">
                  <c:v>44998.0</c:v>
                </c:pt>
                <c:pt idx="308">
                  <c:v>44999.0</c:v>
                </c:pt>
                <c:pt idx="309">
                  <c:v>45000.0</c:v>
                </c:pt>
                <c:pt idx="310">
                  <c:v>45001.0</c:v>
                </c:pt>
                <c:pt idx="311">
                  <c:v>45002.0</c:v>
                </c:pt>
                <c:pt idx="312">
                  <c:v>45005.0</c:v>
                </c:pt>
                <c:pt idx="313">
                  <c:v>45006.0</c:v>
                </c:pt>
                <c:pt idx="314">
                  <c:v>45007.0</c:v>
                </c:pt>
                <c:pt idx="315">
                  <c:v>45008.0</c:v>
                </c:pt>
                <c:pt idx="316">
                  <c:v>45009.0</c:v>
                </c:pt>
                <c:pt idx="317">
                  <c:v>45012.0</c:v>
                </c:pt>
                <c:pt idx="318">
                  <c:v>45013.0</c:v>
                </c:pt>
                <c:pt idx="319">
                  <c:v>45014.0</c:v>
                </c:pt>
                <c:pt idx="320">
                  <c:v>45015.0</c:v>
                </c:pt>
                <c:pt idx="321">
                  <c:v>45016.0</c:v>
                </c:pt>
                <c:pt idx="322">
                  <c:v>45019.0</c:v>
                </c:pt>
                <c:pt idx="323">
                  <c:v>45020.0</c:v>
                </c:pt>
                <c:pt idx="324">
                  <c:v>45021.0</c:v>
                </c:pt>
                <c:pt idx="325">
                  <c:v>45022.0</c:v>
                </c:pt>
                <c:pt idx="326">
                  <c:v>45026.0</c:v>
                </c:pt>
                <c:pt idx="327">
                  <c:v>45027.0</c:v>
                </c:pt>
                <c:pt idx="328">
                  <c:v>45028.0</c:v>
                </c:pt>
                <c:pt idx="329">
                  <c:v>45029.0</c:v>
                </c:pt>
                <c:pt idx="330">
                  <c:v>45030.0</c:v>
                </c:pt>
                <c:pt idx="331">
                  <c:v>45033.0</c:v>
                </c:pt>
                <c:pt idx="332">
                  <c:v>45034.0</c:v>
                </c:pt>
                <c:pt idx="333">
                  <c:v>45035.0</c:v>
                </c:pt>
                <c:pt idx="334">
                  <c:v>45036.0</c:v>
                </c:pt>
                <c:pt idx="335">
                  <c:v>45037.0</c:v>
                </c:pt>
                <c:pt idx="336">
                  <c:v>45040.0</c:v>
                </c:pt>
                <c:pt idx="337">
                  <c:v>45041.0</c:v>
                </c:pt>
                <c:pt idx="338">
                  <c:v>45042.0</c:v>
                </c:pt>
                <c:pt idx="339">
                  <c:v>45043.0</c:v>
                </c:pt>
                <c:pt idx="340">
                  <c:v>45044.0</c:v>
                </c:pt>
                <c:pt idx="341">
                  <c:v>45047.0</c:v>
                </c:pt>
                <c:pt idx="342">
                  <c:v>45048.0</c:v>
                </c:pt>
                <c:pt idx="343">
                  <c:v>45049.0</c:v>
                </c:pt>
                <c:pt idx="344">
                  <c:v>45050.0</c:v>
                </c:pt>
                <c:pt idx="345">
                  <c:v>45051.0</c:v>
                </c:pt>
                <c:pt idx="346">
                  <c:v>45054.0</c:v>
                </c:pt>
                <c:pt idx="347">
                  <c:v>45055.0</c:v>
                </c:pt>
                <c:pt idx="348">
                  <c:v>45056.0</c:v>
                </c:pt>
                <c:pt idx="349">
                  <c:v>45057.0</c:v>
                </c:pt>
                <c:pt idx="350">
                  <c:v>45058.0</c:v>
                </c:pt>
                <c:pt idx="351">
                  <c:v>45061.0</c:v>
                </c:pt>
                <c:pt idx="352">
                  <c:v>45062.0</c:v>
                </c:pt>
                <c:pt idx="353">
                  <c:v>45063.0</c:v>
                </c:pt>
                <c:pt idx="354">
                  <c:v>45064.0</c:v>
                </c:pt>
                <c:pt idx="355">
                  <c:v>45065.0</c:v>
                </c:pt>
                <c:pt idx="356">
                  <c:v>45068.0</c:v>
                </c:pt>
                <c:pt idx="357">
                  <c:v>45069.0</c:v>
                </c:pt>
                <c:pt idx="358">
                  <c:v>45070.0</c:v>
                </c:pt>
                <c:pt idx="359">
                  <c:v>45071.0</c:v>
                </c:pt>
                <c:pt idx="360">
                  <c:v>45072.0</c:v>
                </c:pt>
                <c:pt idx="361">
                  <c:v>45076.0</c:v>
                </c:pt>
                <c:pt idx="362">
                  <c:v>45077.0</c:v>
                </c:pt>
                <c:pt idx="363">
                  <c:v>45078.0</c:v>
                </c:pt>
                <c:pt idx="364">
                  <c:v>45079.0</c:v>
                </c:pt>
                <c:pt idx="365">
                  <c:v>45082.0</c:v>
                </c:pt>
                <c:pt idx="366">
                  <c:v>45083.0</c:v>
                </c:pt>
                <c:pt idx="367">
                  <c:v>45084.0</c:v>
                </c:pt>
                <c:pt idx="368">
                  <c:v>45085.0</c:v>
                </c:pt>
                <c:pt idx="369">
                  <c:v>45086.0</c:v>
                </c:pt>
                <c:pt idx="370">
                  <c:v>45089.0</c:v>
                </c:pt>
                <c:pt idx="371">
                  <c:v>45090.0</c:v>
                </c:pt>
                <c:pt idx="372">
                  <c:v>45091.0</c:v>
                </c:pt>
                <c:pt idx="373">
                  <c:v>45092.0</c:v>
                </c:pt>
                <c:pt idx="374">
                  <c:v>45093.0</c:v>
                </c:pt>
                <c:pt idx="375">
                  <c:v>45097.0</c:v>
                </c:pt>
                <c:pt idx="376">
                  <c:v>45098.0</c:v>
                </c:pt>
                <c:pt idx="377">
                  <c:v>45099.0</c:v>
                </c:pt>
                <c:pt idx="378">
                  <c:v>45100.0</c:v>
                </c:pt>
                <c:pt idx="379">
                  <c:v>45103.0</c:v>
                </c:pt>
                <c:pt idx="380">
                  <c:v>45104.0</c:v>
                </c:pt>
                <c:pt idx="381">
                  <c:v>45105.0</c:v>
                </c:pt>
                <c:pt idx="382">
                  <c:v>45106.0</c:v>
                </c:pt>
                <c:pt idx="383">
                  <c:v>45107.0</c:v>
                </c:pt>
                <c:pt idx="384">
                  <c:v>45110.0</c:v>
                </c:pt>
                <c:pt idx="385">
                  <c:v>45112.0</c:v>
                </c:pt>
                <c:pt idx="386">
                  <c:v>45113.0</c:v>
                </c:pt>
                <c:pt idx="387">
                  <c:v>45114.0</c:v>
                </c:pt>
                <c:pt idx="388">
                  <c:v>45117.0</c:v>
                </c:pt>
                <c:pt idx="389">
                  <c:v>45118.0</c:v>
                </c:pt>
                <c:pt idx="390">
                  <c:v>45119.0</c:v>
                </c:pt>
                <c:pt idx="391">
                  <c:v>45120.0</c:v>
                </c:pt>
                <c:pt idx="392">
                  <c:v>45121.0</c:v>
                </c:pt>
                <c:pt idx="393">
                  <c:v>45124.0</c:v>
                </c:pt>
                <c:pt idx="394">
                  <c:v>45125.0</c:v>
                </c:pt>
                <c:pt idx="395">
                  <c:v>45126.0</c:v>
                </c:pt>
                <c:pt idx="396">
                  <c:v>45127.0</c:v>
                </c:pt>
                <c:pt idx="397">
                  <c:v>45128.0</c:v>
                </c:pt>
                <c:pt idx="398">
                  <c:v>45131.0</c:v>
                </c:pt>
                <c:pt idx="399">
                  <c:v>45132.0</c:v>
                </c:pt>
                <c:pt idx="400">
                  <c:v>45133.0</c:v>
                </c:pt>
                <c:pt idx="401">
                  <c:v>45134.0</c:v>
                </c:pt>
                <c:pt idx="402">
                  <c:v>45135.0</c:v>
                </c:pt>
                <c:pt idx="403">
                  <c:v>45138.0</c:v>
                </c:pt>
                <c:pt idx="404">
                  <c:v>45139.0</c:v>
                </c:pt>
                <c:pt idx="405">
                  <c:v>45140.0</c:v>
                </c:pt>
                <c:pt idx="406">
                  <c:v>45141.0</c:v>
                </c:pt>
                <c:pt idx="407">
                  <c:v>45142.0</c:v>
                </c:pt>
                <c:pt idx="408">
                  <c:v>45145.0</c:v>
                </c:pt>
                <c:pt idx="409">
                  <c:v>45146.0</c:v>
                </c:pt>
                <c:pt idx="410">
                  <c:v>45147.0</c:v>
                </c:pt>
                <c:pt idx="411">
                  <c:v>45148.0</c:v>
                </c:pt>
                <c:pt idx="412">
                  <c:v>45149.0</c:v>
                </c:pt>
                <c:pt idx="413">
                  <c:v>45152.0</c:v>
                </c:pt>
                <c:pt idx="414">
                  <c:v>45153.0</c:v>
                </c:pt>
                <c:pt idx="415">
                  <c:v>45154.0</c:v>
                </c:pt>
                <c:pt idx="416">
                  <c:v>45155.0</c:v>
                </c:pt>
                <c:pt idx="417">
                  <c:v>45156.0</c:v>
                </c:pt>
                <c:pt idx="418">
                  <c:v>45159.0</c:v>
                </c:pt>
                <c:pt idx="419">
                  <c:v>45160.0</c:v>
                </c:pt>
                <c:pt idx="420">
                  <c:v>45161.0</c:v>
                </c:pt>
                <c:pt idx="421">
                  <c:v>45162.0</c:v>
                </c:pt>
                <c:pt idx="422">
                  <c:v>45163.0</c:v>
                </c:pt>
                <c:pt idx="423">
                  <c:v>45166.0</c:v>
                </c:pt>
                <c:pt idx="424">
                  <c:v>45167.0</c:v>
                </c:pt>
                <c:pt idx="425">
                  <c:v>45168.0</c:v>
                </c:pt>
                <c:pt idx="426">
                  <c:v>45169.0</c:v>
                </c:pt>
                <c:pt idx="427">
                  <c:v>45170.0</c:v>
                </c:pt>
                <c:pt idx="428">
                  <c:v>45174.0</c:v>
                </c:pt>
                <c:pt idx="429">
                  <c:v>45175.0</c:v>
                </c:pt>
                <c:pt idx="430">
                  <c:v>45176.0</c:v>
                </c:pt>
                <c:pt idx="431">
                  <c:v>45177.0</c:v>
                </c:pt>
                <c:pt idx="432">
                  <c:v>45180.0</c:v>
                </c:pt>
                <c:pt idx="433">
                  <c:v>45181.0</c:v>
                </c:pt>
                <c:pt idx="434">
                  <c:v>45182.0</c:v>
                </c:pt>
                <c:pt idx="435">
                  <c:v>45183.0</c:v>
                </c:pt>
                <c:pt idx="436">
                  <c:v>45184.0</c:v>
                </c:pt>
                <c:pt idx="437">
                  <c:v>45187.0</c:v>
                </c:pt>
                <c:pt idx="438">
                  <c:v>45188.0</c:v>
                </c:pt>
                <c:pt idx="439">
                  <c:v>45189.0</c:v>
                </c:pt>
                <c:pt idx="440">
                  <c:v>45190.0</c:v>
                </c:pt>
                <c:pt idx="441">
                  <c:v>45191.0</c:v>
                </c:pt>
                <c:pt idx="442">
                  <c:v>45194.0</c:v>
                </c:pt>
                <c:pt idx="443">
                  <c:v>45195.0</c:v>
                </c:pt>
                <c:pt idx="444">
                  <c:v>45196.0</c:v>
                </c:pt>
                <c:pt idx="445">
                  <c:v>45197.0</c:v>
                </c:pt>
                <c:pt idx="446">
                  <c:v>45198.0</c:v>
                </c:pt>
                <c:pt idx="447">
                  <c:v>45201.0</c:v>
                </c:pt>
                <c:pt idx="448">
                  <c:v>45202.0</c:v>
                </c:pt>
                <c:pt idx="449">
                  <c:v>45203.0</c:v>
                </c:pt>
                <c:pt idx="450">
                  <c:v>45204.0</c:v>
                </c:pt>
                <c:pt idx="451">
                  <c:v>45205.0</c:v>
                </c:pt>
                <c:pt idx="452">
                  <c:v>45208.0</c:v>
                </c:pt>
                <c:pt idx="453">
                  <c:v>45209.0</c:v>
                </c:pt>
                <c:pt idx="454">
                  <c:v>45210.0</c:v>
                </c:pt>
                <c:pt idx="455">
                  <c:v>45211.0</c:v>
                </c:pt>
                <c:pt idx="456">
                  <c:v>45212.0</c:v>
                </c:pt>
                <c:pt idx="457">
                  <c:v>45215.0</c:v>
                </c:pt>
                <c:pt idx="458">
                  <c:v>45216.0</c:v>
                </c:pt>
                <c:pt idx="459">
                  <c:v>45217.0</c:v>
                </c:pt>
                <c:pt idx="460">
                  <c:v>45218.0</c:v>
                </c:pt>
                <c:pt idx="461">
                  <c:v>45219.0</c:v>
                </c:pt>
                <c:pt idx="462">
                  <c:v>45222.0</c:v>
                </c:pt>
                <c:pt idx="463">
                  <c:v>45223.0</c:v>
                </c:pt>
                <c:pt idx="464">
                  <c:v>45224.0</c:v>
                </c:pt>
                <c:pt idx="465">
                  <c:v>45225.0</c:v>
                </c:pt>
                <c:pt idx="466">
                  <c:v>45226.0</c:v>
                </c:pt>
                <c:pt idx="467">
                  <c:v>45229.0</c:v>
                </c:pt>
                <c:pt idx="468">
                  <c:v>45230.0</c:v>
                </c:pt>
                <c:pt idx="469">
                  <c:v>45231.0</c:v>
                </c:pt>
                <c:pt idx="470">
                  <c:v>45232.0</c:v>
                </c:pt>
                <c:pt idx="471">
                  <c:v>45233.0</c:v>
                </c:pt>
                <c:pt idx="472">
                  <c:v>45236.0</c:v>
                </c:pt>
                <c:pt idx="473">
                  <c:v>45237.0</c:v>
                </c:pt>
                <c:pt idx="474">
                  <c:v>45238.0</c:v>
                </c:pt>
                <c:pt idx="475">
                  <c:v>45239.0</c:v>
                </c:pt>
                <c:pt idx="476">
                  <c:v>45240.0</c:v>
                </c:pt>
                <c:pt idx="477">
                  <c:v>45243.0</c:v>
                </c:pt>
                <c:pt idx="478">
                  <c:v>45244.0</c:v>
                </c:pt>
                <c:pt idx="479">
                  <c:v>45245.0</c:v>
                </c:pt>
                <c:pt idx="480">
                  <c:v>45246.0</c:v>
                </c:pt>
                <c:pt idx="481">
                  <c:v>45247.0</c:v>
                </c:pt>
                <c:pt idx="482">
                  <c:v>45250.0</c:v>
                </c:pt>
                <c:pt idx="483">
                  <c:v>45251.0</c:v>
                </c:pt>
                <c:pt idx="484">
                  <c:v>45252.0</c:v>
                </c:pt>
                <c:pt idx="485">
                  <c:v>45254.0</c:v>
                </c:pt>
                <c:pt idx="486">
                  <c:v>45257.0</c:v>
                </c:pt>
                <c:pt idx="487">
                  <c:v>45258.0</c:v>
                </c:pt>
                <c:pt idx="488">
                  <c:v>45259.0</c:v>
                </c:pt>
                <c:pt idx="489">
                  <c:v>45260.0</c:v>
                </c:pt>
                <c:pt idx="490">
                  <c:v>45261.0</c:v>
                </c:pt>
                <c:pt idx="491">
                  <c:v>45264.0</c:v>
                </c:pt>
                <c:pt idx="492">
                  <c:v>45265.0</c:v>
                </c:pt>
                <c:pt idx="493">
                  <c:v>45266.0</c:v>
                </c:pt>
                <c:pt idx="494">
                  <c:v>45267.0</c:v>
                </c:pt>
                <c:pt idx="495">
                  <c:v>45268.0</c:v>
                </c:pt>
                <c:pt idx="496">
                  <c:v>45271.0</c:v>
                </c:pt>
                <c:pt idx="497">
                  <c:v>45272.0</c:v>
                </c:pt>
                <c:pt idx="498">
                  <c:v>45273.0</c:v>
                </c:pt>
                <c:pt idx="499">
                  <c:v>45274.0</c:v>
                </c:pt>
                <c:pt idx="500">
                  <c:v>45275.0</c:v>
                </c:pt>
                <c:pt idx="501">
                  <c:v>45278.0</c:v>
                </c:pt>
                <c:pt idx="502">
                  <c:v>45279.0</c:v>
                </c:pt>
                <c:pt idx="503">
                  <c:v>45280.0</c:v>
                </c:pt>
                <c:pt idx="504">
                  <c:v>45281.0</c:v>
                </c:pt>
                <c:pt idx="505">
                  <c:v>45282.0</c:v>
                </c:pt>
                <c:pt idx="506">
                  <c:v>45286.0</c:v>
                </c:pt>
                <c:pt idx="507">
                  <c:v>45287.0</c:v>
                </c:pt>
                <c:pt idx="508">
                  <c:v>45288.0</c:v>
                </c:pt>
                <c:pt idx="509">
                  <c:v>45289.0</c:v>
                </c:pt>
                <c:pt idx="510">
                  <c:v>45293.0</c:v>
                </c:pt>
                <c:pt idx="511">
                  <c:v>45294.0</c:v>
                </c:pt>
                <c:pt idx="512">
                  <c:v>45295.0</c:v>
                </c:pt>
                <c:pt idx="513">
                  <c:v>45296.0</c:v>
                </c:pt>
                <c:pt idx="514">
                  <c:v>45299.0</c:v>
                </c:pt>
                <c:pt idx="515">
                  <c:v>45300.0</c:v>
                </c:pt>
                <c:pt idx="516">
                  <c:v>45301.0</c:v>
                </c:pt>
                <c:pt idx="517">
                  <c:v>45302.0</c:v>
                </c:pt>
                <c:pt idx="518">
                  <c:v>45303.0</c:v>
                </c:pt>
                <c:pt idx="519">
                  <c:v>45307.0</c:v>
                </c:pt>
                <c:pt idx="520">
                  <c:v>45308.0</c:v>
                </c:pt>
                <c:pt idx="521">
                  <c:v>45309.0</c:v>
                </c:pt>
                <c:pt idx="522">
                  <c:v>45310.0</c:v>
                </c:pt>
                <c:pt idx="523">
                  <c:v>45313.0</c:v>
                </c:pt>
                <c:pt idx="524">
                  <c:v>45314.0</c:v>
                </c:pt>
                <c:pt idx="525">
                  <c:v>45315.0</c:v>
                </c:pt>
                <c:pt idx="526">
                  <c:v>45316.0</c:v>
                </c:pt>
                <c:pt idx="527">
                  <c:v>45317.0</c:v>
                </c:pt>
                <c:pt idx="528">
                  <c:v>45320.0</c:v>
                </c:pt>
                <c:pt idx="529">
                  <c:v>45321.0</c:v>
                </c:pt>
                <c:pt idx="530">
                  <c:v>45322.0</c:v>
                </c:pt>
                <c:pt idx="531">
                  <c:v>45323.0</c:v>
                </c:pt>
                <c:pt idx="532">
                  <c:v>45324.0</c:v>
                </c:pt>
                <c:pt idx="533">
                  <c:v>45327.0</c:v>
                </c:pt>
                <c:pt idx="534">
                  <c:v>45328.0</c:v>
                </c:pt>
                <c:pt idx="535">
                  <c:v>45329.0</c:v>
                </c:pt>
                <c:pt idx="536">
                  <c:v>45330.0</c:v>
                </c:pt>
                <c:pt idx="537">
                  <c:v>45331.0</c:v>
                </c:pt>
                <c:pt idx="538">
                  <c:v>45334.0</c:v>
                </c:pt>
                <c:pt idx="539">
                  <c:v>45335.0</c:v>
                </c:pt>
                <c:pt idx="540">
                  <c:v>45336.0</c:v>
                </c:pt>
                <c:pt idx="541">
                  <c:v>45337.0</c:v>
                </c:pt>
                <c:pt idx="542">
                  <c:v>45338.0</c:v>
                </c:pt>
                <c:pt idx="543">
                  <c:v>45342.0</c:v>
                </c:pt>
                <c:pt idx="544">
                  <c:v>45343.0</c:v>
                </c:pt>
                <c:pt idx="545">
                  <c:v>45344.0</c:v>
                </c:pt>
                <c:pt idx="546">
                  <c:v>45345.0</c:v>
                </c:pt>
                <c:pt idx="547">
                  <c:v>45348.0</c:v>
                </c:pt>
                <c:pt idx="548">
                  <c:v>45349.0</c:v>
                </c:pt>
                <c:pt idx="549">
                  <c:v>45350.0</c:v>
                </c:pt>
                <c:pt idx="550">
                  <c:v>45351.0</c:v>
                </c:pt>
                <c:pt idx="551">
                  <c:v>45352.0</c:v>
                </c:pt>
                <c:pt idx="552">
                  <c:v>45355.0</c:v>
                </c:pt>
                <c:pt idx="553">
                  <c:v>45356.0</c:v>
                </c:pt>
                <c:pt idx="554">
                  <c:v>45357.0</c:v>
                </c:pt>
                <c:pt idx="555">
                  <c:v>45358.0</c:v>
                </c:pt>
                <c:pt idx="556">
                  <c:v>45359.0</c:v>
                </c:pt>
                <c:pt idx="557">
                  <c:v>45362.0</c:v>
                </c:pt>
                <c:pt idx="558">
                  <c:v>45363.0</c:v>
                </c:pt>
                <c:pt idx="559">
                  <c:v>45364.0</c:v>
                </c:pt>
                <c:pt idx="560">
                  <c:v>45365.0</c:v>
                </c:pt>
                <c:pt idx="561">
                  <c:v>45366.0</c:v>
                </c:pt>
                <c:pt idx="562">
                  <c:v>45369.0</c:v>
                </c:pt>
                <c:pt idx="563">
                  <c:v>45370.0</c:v>
                </c:pt>
                <c:pt idx="564">
                  <c:v>45371.0</c:v>
                </c:pt>
                <c:pt idx="565">
                  <c:v>45372.0</c:v>
                </c:pt>
                <c:pt idx="566">
                  <c:v>45373.0</c:v>
                </c:pt>
                <c:pt idx="567">
                  <c:v>45376.0</c:v>
                </c:pt>
                <c:pt idx="568">
                  <c:v>45377.0</c:v>
                </c:pt>
                <c:pt idx="569">
                  <c:v>45378.0</c:v>
                </c:pt>
                <c:pt idx="570">
                  <c:v>45379.0</c:v>
                </c:pt>
                <c:pt idx="571">
                  <c:v>45383.0</c:v>
                </c:pt>
                <c:pt idx="572">
                  <c:v>45384.0</c:v>
                </c:pt>
                <c:pt idx="573">
                  <c:v>45385.0</c:v>
                </c:pt>
                <c:pt idx="574">
                  <c:v>45386.0</c:v>
                </c:pt>
                <c:pt idx="575">
                  <c:v>45387.0</c:v>
                </c:pt>
                <c:pt idx="576">
                  <c:v>45390.0</c:v>
                </c:pt>
                <c:pt idx="577">
                  <c:v>45391.0</c:v>
                </c:pt>
                <c:pt idx="578">
                  <c:v>45392.0</c:v>
                </c:pt>
                <c:pt idx="579">
                  <c:v>45393.0</c:v>
                </c:pt>
                <c:pt idx="580">
                  <c:v>45394.0</c:v>
                </c:pt>
                <c:pt idx="581">
                  <c:v>45397.0</c:v>
                </c:pt>
                <c:pt idx="582">
                  <c:v>45398.0</c:v>
                </c:pt>
                <c:pt idx="583">
                  <c:v>45399.0</c:v>
                </c:pt>
                <c:pt idx="584">
                  <c:v>45400.0</c:v>
                </c:pt>
                <c:pt idx="585">
                  <c:v>45401.0</c:v>
                </c:pt>
                <c:pt idx="586">
                  <c:v>45404.0</c:v>
                </c:pt>
                <c:pt idx="587">
                  <c:v>45405.0</c:v>
                </c:pt>
                <c:pt idx="588">
                  <c:v>45406.0</c:v>
                </c:pt>
                <c:pt idx="589">
                  <c:v>45407.0</c:v>
                </c:pt>
                <c:pt idx="590">
                  <c:v>45408.0</c:v>
                </c:pt>
                <c:pt idx="591">
                  <c:v>45411.0</c:v>
                </c:pt>
                <c:pt idx="592">
                  <c:v>45412.0</c:v>
                </c:pt>
                <c:pt idx="593">
                  <c:v>45413.0</c:v>
                </c:pt>
                <c:pt idx="594">
                  <c:v>45414.0</c:v>
                </c:pt>
                <c:pt idx="595">
                  <c:v>45415.0</c:v>
                </c:pt>
                <c:pt idx="596">
                  <c:v>45418.0</c:v>
                </c:pt>
                <c:pt idx="597">
                  <c:v>45419.0</c:v>
                </c:pt>
                <c:pt idx="598">
                  <c:v>45420.0</c:v>
                </c:pt>
                <c:pt idx="599">
                  <c:v>45421.0</c:v>
                </c:pt>
                <c:pt idx="600">
                  <c:v>45422.0</c:v>
                </c:pt>
                <c:pt idx="601">
                  <c:v>45425.0</c:v>
                </c:pt>
                <c:pt idx="602">
                  <c:v>45426.0</c:v>
                </c:pt>
                <c:pt idx="603">
                  <c:v>45427.0</c:v>
                </c:pt>
                <c:pt idx="604">
                  <c:v>45428.0</c:v>
                </c:pt>
                <c:pt idx="605">
                  <c:v>45429.0</c:v>
                </c:pt>
                <c:pt idx="606">
                  <c:v>45432.0</c:v>
                </c:pt>
                <c:pt idx="607">
                  <c:v>45433.0</c:v>
                </c:pt>
                <c:pt idx="608">
                  <c:v>45434.0</c:v>
                </c:pt>
                <c:pt idx="609">
                  <c:v>45435.0</c:v>
                </c:pt>
                <c:pt idx="610">
                  <c:v>45436.0</c:v>
                </c:pt>
                <c:pt idx="611">
                  <c:v>45440.0</c:v>
                </c:pt>
                <c:pt idx="612">
                  <c:v>45441.0</c:v>
                </c:pt>
                <c:pt idx="613">
                  <c:v>45442.0</c:v>
                </c:pt>
                <c:pt idx="614">
                  <c:v>45443.0</c:v>
                </c:pt>
                <c:pt idx="615">
                  <c:v>45446.0</c:v>
                </c:pt>
                <c:pt idx="616">
                  <c:v>45447.0</c:v>
                </c:pt>
                <c:pt idx="617">
                  <c:v>45448.0</c:v>
                </c:pt>
                <c:pt idx="618">
                  <c:v>45449.0</c:v>
                </c:pt>
                <c:pt idx="619">
                  <c:v>45450.0</c:v>
                </c:pt>
                <c:pt idx="620">
                  <c:v>45453.0</c:v>
                </c:pt>
                <c:pt idx="621">
                  <c:v>45454.0</c:v>
                </c:pt>
                <c:pt idx="622">
                  <c:v>45455.0</c:v>
                </c:pt>
                <c:pt idx="623">
                  <c:v>45456.0</c:v>
                </c:pt>
                <c:pt idx="624">
                  <c:v>45457.0</c:v>
                </c:pt>
                <c:pt idx="625">
                  <c:v>45460.0</c:v>
                </c:pt>
                <c:pt idx="626">
                  <c:v>45461.0</c:v>
                </c:pt>
                <c:pt idx="627">
                  <c:v>45463.0</c:v>
                </c:pt>
                <c:pt idx="628">
                  <c:v>45464.0</c:v>
                </c:pt>
                <c:pt idx="629">
                  <c:v>45467.0</c:v>
                </c:pt>
                <c:pt idx="630">
                  <c:v>45468.0</c:v>
                </c:pt>
                <c:pt idx="631">
                  <c:v>45469.0</c:v>
                </c:pt>
                <c:pt idx="632">
                  <c:v>45470.0</c:v>
                </c:pt>
                <c:pt idx="633">
                  <c:v>45471.0</c:v>
                </c:pt>
                <c:pt idx="634">
                  <c:v>45474.0</c:v>
                </c:pt>
                <c:pt idx="635">
                  <c:v>45475.0</c:v>
                </c:pt>
                <c:pt idx="636">
                  <c:v>45476.0</c:v>
                </c:pt>
                <c:pt idx="637">
                  <c:v>45478.0</c:v>
                </c:pt>
                <c:pt idx="638">
                  <c:v>45481.0</c:v>
                </c:pt>
                <c:pt idx="639">
                  <c:v>45482.0</c:v>
                </c:pt>
                <c:pt idx="640">
                  <c:v>45483.0</c:v>
                </c:pt>
                <c:pt idx="641">
                  <c:v>45484.0</c:v>
                </c:pt>
                <c:pt idx="642">
                  <c:v>45485.0</c:v>
                </c:pt>
                <c:pt idx="643">
                  <c:v>45488.0</c:v>
                </c:pt>
                <c:pt idx="644">
                  <c:v>45489.0</c:v>
                </c:pt>
                <c:pt idx="645">
                  <c:v>45490.0</c:v>
                </c:pt>
                <c:pt idx="646">
                  <c:v>45491.0</c:v>
                </c:pt>
                <c:pt idx="647">
                  <c:v>45492.0</c:v>
                </c:pt>
                <c:pt idx="648">
                  <c:v>45495.0</c:v>
                </c:pt>
                <c:pt idx="649">
                  <c:v>45496.0</c:v>
                </c:pt>
                <c:pt idx="650">
                  <c:v>45497.0</c:v>
                </c:pt>
                <c:pt idx="651">
                  <c:v>45498.0</c:v>
                </c:pt>
                <c:pt idx="652">
                  <c:v>45499.0</c:v>
                </c:pt>
                <c:pt idx="653">
                  <c:v>45502.0</c:v>
                </c:pt>
                <c:pt idx="654">
                  <c:v>45503.0</c:v>
                </c:pt>
                <c:pt idx="655">
                  <c:v>45504.0</c:v>
                </c:pt>
                <c:pt idx="656">
                  <c:v>45505.0</c:v>
                </c:pt>
                <c:pt idx="657">
                  <c:v>45506.0</c:v>
                </c:pt>
                <c:pt idx="658">
                  <c:v>45509.0</c:v>
                </c:pt>
                <c:pt idx="659">
                  <c:v>45510.0</c:v>
                </c:pt>
                <c:pt idx="660">
                  <c:v>45511.0</c:v>
                </c:pt>
                <c:pt idx="661">
                  <c:v>45512.0</c:v>
                </c:pt>
                <c:pt idx="662">
                  <c:v>45513.0</c:v>
                </c:pt>
                <c:pt idx="663">
                  <c:v>45516.0</c:v>
                </c:pt>
                <c:pt idx="664">
                  <c:v>45517.0</c:v>
                </c:pt>
                <c:pt idx="665">
                  <c:v>45518.0</c:v>
                </c:pt>
                <c:pt idx="666">
                  <c:v>45519.0</c:v>
                </c:pt>
                <c:pt idx="667">
                  <c:v>45520.0</c:v>
                </c:pt>
                <c:pt idx="668">
                  <c:v>45523.0</c:v>
                </c:pt>
                <c:pt idx="669">
                  <c:v>45524.0</c:v>
                </c:pt>
                <c:pt idx="670">
                  <c:v>45525.0</c:v>
                </c:pt>
                <c:pt idx="671">
                  <c:v>45526.0</c:v>
                </c:pt>
                <c:pt idx="672">
                  <c:v>45527.0</c:v>
                </c:pt>
                <c:pt idx="673">
                  <c:v>45530.0</c:v>
                </c:pt>
                <c:pt idx="674">
                  <c:v>45531.0</c:v>
                </c:pt>
                <c:pt idx="675">
                  <c:v>45532.0</c:v>
                </c:pt>
                <c:pt idx="676">
                  <c:v>45533.0</c:v>
                </c:pt>
                <c:pt idx="677">
                  <c:v>45534.0</c:v>
                </c:pt>
                <c:pt idx="678">
                  <c:v>45538.0</c:v>
                </c:pt>
                <c:pt idx="679">
                  <c:v>45539.0</c:v>
                </c:pt>
                <c:pt idx="680">
                  <c:v>45540.0</c:v>
                </c:pt>
                <c:pt idx="681">
                  <c:v>45541.0</c:v>
                </c:pt>
                <c:pt idx="682">
                  <c:v>45544.0</c:v>
                </c:pt>
                <c:pt idx="683">
                  <c:v>45545.0</c:v>
                </c:pt>
                <c:pt idx="684">
                  <c:v>45546.0</c:v>
                </c:pt>
                <c:pt idx="685">
                  <c:v>45547.0</c:v>
                </c:pt>
                <c:pt idx="686">
                  <c:v>45548.0</c:v>
                </c:pt>
                <c:pt idx="687">
                  <c:v>45551.0</c:v>
                </c:pt>
                <c:pt idx="688">
                  <c:v>45552.0</c:v>
                </c:pt>
                <c:pt idx="689">
                  <c:v>45553.0</c:v>
                </c:pt>
                <c:pt idx="690">
                  <c:v>45554.0</c:v>
                </c:pt>
                <c:pt idx="691">
                  <c:v>45555.0</c:v>
                </c:pt>
                <c:pt idx="692">
                  <c:v>45558.0</c:v>
                </c:pt>
                <c:pt idx="693">
                  <c:v>45559.0</c:v>
                </c:pt>
                <c:pt idx="694">
                  <c:v>45560.0</c:v>
                </c:pt>
                <c:pt idx="695">
                  <c:v>45561.0</c:v>
                </c:pt>
                <c:pt idx="696">
                  <c:v>45562.0</c:v>
                </c:pt>
                <c:pt idx="697">
                  <c:v>45565.0</c:v>
                </c:pt>
                <c:pt idx="698">
                  <c:v>45566.0</c:v>
                </c:pt>
                <c:pt idx="699">
                  <c:v>45567.0</c:v>
                </c:pt>
                <c:pt idx="700">
                  <c:v>45568.0</c:v>
                </c:pt>
                <c:pt idx="701">
                  <c:v>45569.0</c:v>
                </c:pt>
                <c:pt idx="702">
                  <c:v>45572.0</c:v>
                </c:pt>
                <c:pt idx="703">
                  <c:v>45573.0</c:v>
                </c:pt>
                <c:pt idx="704">
                  <c:v>45574.0</c:v>
                </c:pt>
                <c:pt idx="705">
                  <c:v>45575.0</c:v>
                </c:pt>
                <c:pt idx="706">
                  <c:v>45576.0</c:v>
                </c:pt>
                <c:pt idx="707">
                  <c:v>45579.0</c:v>
                </c:pt>
                <c:pt idx="708">
                  <c:v>45580.0</c:v>
                </c:pt>
                <c:pt idx="709">
                  <c:v>45581.0</c:v>
                </c:pt>
                <c:pt idx="710">
                  <c:v>45582.0</c:v>
                </c:pt>
                <c:pt idx="711">
                  <c:v>45583.0</c:v>
                </c:pt>
                <c:pt idx="712">
                  <c:v>45586.0</c:v>
                </c:pt>
                <c:pt idx="713">
                  <c:v>45587.0</c:v>
                </c:pt>
                <c:pt idx="714">
                  <c:v>45588.0</c:v>
                </c:pt>
                <c:pt idx="715">
                  <c:v>45589.0</c:v>
                </c:pt>
                <c:pt idx="716">
                  <c:v>45590.0</c:v>
                </c:pt>
                <c:pt idx="717">
                  <c:v>45593.0</c:v>
                </c:pt>
                <c:pt idx="718">
                  <c:v>45594.0</c:v>
                </c:pt>
                <c:pt idx="719">
                  <c:v>45595.0</c:v>
                </c:pt>
                <c:pt idx="720">
                  <c:v>45596.0</c:v>
                </c:pt>
                <c:pt idx="721">
                  <c:v>45597.0</c:v>
                </c:pt>
                <c:pt idx="722">
                  <c:v>45600.0</c:v>
                </c:pt>
                <c:pt idx="723">
                  <c:v>45601.0</c:v>
                </c:pt>
                <c:pt idx="724">
                  <c:v>45602.0</c:v>
                </c:pt>
                <c:pt idx="725">
                  <c:v>45603.0</c:v>
                </c:pt>
                <c:pt idx="726">
                  <c:v>45604.0</c:v>
                </c:pt>
                <c:pt idx="727">
                  <c:v>45607.0</c:v>
                </c:pt>
                <c:pt idx="728">
                  <c:v>45608.0</c:v>
                </c:pt>
                <c:pt idx="729">
                  <c:v>45609.0</c:v>
                </c:pt>
                <c:pt idx="730">
                  <c:v>45610.0</c:v>
                </c:pt>
                <c:pt idx="731">
                  <c:v>45611.0</c:v>
                </c:pt>
                <c:pt idx="732">
                  <c:v>45614.0</c:v>
                </c:pt>
                <c:pt idx="733">
                  <c:v>45615.0</c:v>
                </c:pt>
                <c:pt idx="734">
                  <c:v>45616.0</c:v>
                </c:pt>
                <c:pt idx="735">
                  <c:v>45617.0</c:v>
                </c:pt>
                <c:pt idx="736">
                  <c:v>45618.0</c:v>
                </c:pt>
                <c:pt idx="737">
                  <c:v>45621.0</c:v>
                </c:pt>
                <c:pt idx="738">
                  <c:v>45622.0</c:v>
                </c:pt>
                <c:pt idx="739">
                  <c:v>45623.0</c:v>
                </c:pt>
                <c:pt idx="740">
                  <c:v>45625.0</c:v>
                </c:pt>
                <c:pt idx="741">
                  <c:v>45628.0</c:v>
                </c:pt>
                <c:pt idx="742">
                  <c:v>45629.0</c:v>
                </c:pt>
                <c:pt idx="743">
                  <c:v>45630.0</c:v>
                </c:pt>
                <c:pt idx="744">
                  <c:v>45631.0</c:v>
                </c:pt>
                <c:pt idx="745">
                  <c:v>45632.0</c:v>
                </c:pt>
                <c:pt idx="746">
                  <c:v>45635.0</c:v>
                </c:pt>
                <c:pt idx="747">
                  <c:v>45636.0</c:v>
                </c:pt>
                <c:pt idx="748">
                  <c:v>45637.0</c:v>
                </c:pt>
                <c:pt idx="749">
                  <c:v>45638.0</c:v>
                </c:pt>
                <c:pt idx="750">
                  <c:v>45639.0</c:v>
                </c:pt>
                <c:pt idx="751">
                  <c:v>45642.0</c:v>
                </c:pt>
                <c:pt idx="752">
                  <c:v>45643.0</c:v>
                </c:pt>
                <c:pt idx="753">
                  <c:v>45644.0</c:v>
                </c:pt>
                <c:pt idx="754">
                  <c:v>45645.0</c:v>
                </c:pt>
                <c:pt idx="755">
                  <c:v>45646.0</c:v>
                </c:pt>
              </c:numCache>
            </c:numRef>
          </c:cat>
          <c:val>
            <c:numRef>
              <c:f>Sheet1!$B$2:$B$757</c:f>
              <c:numCache>
                <c:formatCode>General</c:formatCode>
                <c:ptCount val="756"/>
                <c:pt idx="0">
                  <c:v>167.01416015625</c:v>
                </c:pt>
                <c:pt idx="1">
                  <c:v>170.2019500732422</c:v>
                </c:pt>
                <c:pt idx="2">
                  <c:v>172.80926513671875</c:v>
                </c:pt>
                <c:pt idx="3">
                  <c:v>173.43893432617188</c:v>
                </c:pt>
                <c:pt idx="4">
                  <c:v>177.42369079589844</c:v>
                </c:pt>
                <c:pt idx="5">
                  <c:v>176.40042114257812</c:v>
                </c:pt>
                <c:pt idx="6">
                  <c:v>176.48898315429688</c:v>
                </c:pt>
                <c:pt idx="7">
                  <c:v>175.32797241210938</c:v>
                </c:pt>
                <c:pt idx="8">
                  <c:v>174.70814514160156</c:v>
                </c:pt>
                <c:pt idx="9">
                  <c:v>179.0765838623047</c:v>
                </c:pt>
                <c:pt idx="10">
                  <c:v>176.80381774902344</c:v>
                </c:pt>
                <c:pt idx="11">
                  <c:v>172.10086059570312</c:v>
                </c:pt>
                <c:pt idx="12">
                  <c:v>169.22792053222656</c:v>
                </c:pt>
                <c:pt idx="13">
                  <c:v>169.39517211914062</c:v>
                </c:pt>
                <c:pt idx="14">
                  <c:v>169.4148712158203</c:v>
                </c:pt>
                <c:pt idx="15">
                  <c:v>172.25828552246094</c:v>
                </c:pt>
                <c:pt idx="16">
                  <c:v>172.70101928710938</c:v>
                </c:pt>
                <c:pt idx="17">
                  <c:v>169.4148712158203</c:v>
                </c:pt>
                <c:pt idx="18">
                  <c:v>170.28067016601562</c:v>
                </c:pt>
                <c:pt idx="19">
                  <c:v>167.0634002685547</c:v>
                </c:pt>
                <c:pt idx="20">
                  <c:v>163.55091857910156</c:v>
                </c:pt>
                <c:pt idx="21">
                  <c:v>161.85862731933594</c:v>
                </c:pt>
                <c:pt idx="22">
                  <c:v>159.79249572753906</c:v>
                </c:pt>
                <c:pt idx="23">
                  <c:v>159.01522827148438</c:v>
                </c:pt>
                <c:pt idx="24">
                  <c:v>157.20486450195312</c:v>
                </c:pt>
                <c:pt idx="25">
                  <c:v>157.11631774902344</c:v>
                </c:pt>
                <c:pt idx="26">
                  <c:v>156.6538848876953</c:v>
                </c:pt>
                <c:pt idx="27">
                  <c:v>167.58482360839844</c:v>
                </c:pt>
                <c:pt idx="28">
                  <c:v>171.96310424804688</c:v>
                </c:pt>
                <c:pt idx="29">
                  <c:v>171.79588317871094</c:v>
                </c:pt>
                <c:pt idx="30">
                  <c:v>173.00604248046875</c:v>
                </c:pt>
                <c:pt idx="31">
                  <c:v>170.11341857910156</c:v>
                </c:pt>
                <c:pt idx="32">
                  <c:v>169.82774353027344</c:v>
                </c:pt>
                <c:pt idx="33">
                  <c:v>169.10858154296875</c:v>
                </c:pt>
                <c:pt idx="34">
                  <c:v>172.2314453125</c:v>
                </c:pt>
                <c:pt idx="35">
                  <c:v>173.65989685058594</c:v>
                </c:pt>
                <c:pt idx="36">
                  <c:v>169.56178283691406</c:v>
                </c:pt>
                <c:pt idx="37">
                  <c:v>166.1334686279297</c:v>
                </c:pt>
                <c:pt idx="38">
                  <c:v>166.36990356445312</c:v>
                </c:pt>
                <c:pt idx="39">
                  <c:v>170.22178649902344</c:v>
                </c:pt>
                <c:pt idx="40">
                  <c:v>169.98538208007812</c:v>
                </c:pt>
                <c:pt idx="41">
                  <c:v>166.36990356445312</c:v>
                </c:pt>
                <c:pt idx="42">
                  <c:v>164.81336975097656</c:v>
                </c:pt>
                <c:pt idx="43">
                  <c:v>161.87770080566406</c:v>
                </c:pt>
                <c:pt idx="44">
                  <c:v>157.69085693359375</c:v>
                </c:pt>
                <c:pt idx="45">
                  <c:v>160.3211669921875</c:v>
                </c:pt>
                <c:pt idx="46">
                  <c:v>162.39981079101562</c:v>
                </c:pt>
                <c:pt idx="47">
                  <c:v>162.66575622558594</c:v>
                </c:pt>
                <c:pt idx="48">
                  <c:v>160.77430725097656</c:v>
                </c:pt>
                <c:pt idx="49">
                  <c:v>164.08441162109375</c:v>
                </c:pt>
                <c:pt idx="50">
                  <c:v>163.75929260253906</c:v>
                </c:pt>
                <c:pt idx="51">
                  <c:v>160.74476623535156</c:v>
                </c:pt>
                <c:pt idx="52">
                  <c:v>156.9322967529297</c:v>
                </c:pt>
                <c:pt idx="53">
                  <c:v>155.09994506835938</c:v>
                </c:pt>
                <c:pt idx="54">
                  <c:v>160.5280303955078</c:v>
                </c:pt>
                <c:pt idx="55">
                  <c:v>156.1638946533203</c:v>
                </c:pt>
                <c:pt idx="56">
                  <c:v>152.43019104003906</c:v>
                </c:pt>
                <c:pt idx="57">
                  <c:v>148.3813018798828</c:v>
                </c:pt>
                <c:pt idx="58">
                  <c:v>152.7848663330078</c:v>
                </c:pt>
                <c:pt idx="59">
                  <c:v>157.21800231933594</c:v>
                </c:pt>
                <c:pt idx="60">
                  <c:v>158.232666015625</c:v>
                </c:pt>
                <c:pt idx="61">
                  <c:v>161.542724609375</c:v>
                </c:pt>
                <c:pt idx="62">
                  <c:v>162.9219207763672</c:v>
                </c:pt>
                <c:pt idx="63">
                  <c:v>166.31077575683594</c:v>
                </c:pt>
                <c:pt idx="64">
                  <c:v>167.6801300048828</c:v>
                </c:pt>
                <c:pt idx="65">
                  <c:v>171.48275756835938</c:v>
                </c:pt>
                <c:pt idx="66">
                  <c:v>172.12307739257812</c:v>
                </c:pt>
                <c:pt idx="67">
                  <c:v>172.99005126953125</c:v>
                </c:pt>
                <c:pt idx="68">
                  <c:v>176.30010986328125</c:v>
                </c:pt>
                <c:pt idx="69">
                  <c:v>175.1277618408203</c:v>
                </c:pt>
                <c:pt idx="70">
                  <c:v>172.0147705078125</c:v>
                </c:pt>
                <c:pt idx="71">
                  <c:v>171.71917724609375</c:v>
                </c:pt>
                <c:pt idx="72">
                  <c:v>175.78782653808594</c:v>
                </c:pt>
                <c:pt idx="73">
                  <c:v>172.4580078125</c:v>
                </c:pt>
                <c:pt idx="74">
                  <c:v>169.2760467529297</c:v>
                </c:pt>
                <c:pt idx="75">
                  <c:v>169.58145141601562</c:v>
                </c:pt>
                <c:pt idx="76">
                  <c:v>167.56190490722656</c:v>
                </c:pt>
                <c:pt idx="77">
                  <c:v>163.2864227294922</c:v>
                </c:pt>
                <c:pt idx="78">
                  <c:v>165.1680145263672</c:v>
                </c:pt>
                <c:pt idx="79">
                  <c:v>167.86729431152344</c:v>
                </c:pt>
                <c:pt idx="80">
                  <c:v>162.833251953125</c:v>
                </c:pt>
                <c:pt idx="81">
                  <c:v>162.6165771484375</c:v>
                </c:pt>
                <c:pt idx="82">
                  <c:v>164.91188049316406</c:v>
                </c:pt>
                <c:pt idx="83">
                  <c:v>164.74441528320312</c:v>
                </c:pt>
                <c:pt idx="84">
                  <c:v>163.94647216796875</c:v>
                </c:pt>
                <c:pt idx="85">
                  <c:v>159.38526916503906</c:v>
                </c:pt>
                <c:pt idx="86">
                  <c:v>160.45907592773438</c:v>
                </c:pt>
                <c:pt idx="87">
                  <c:v>154.46946716308594</c:v>
                </c:pt>
                <c:pt idx="88">
                  <c:v>154.24285888671875</c:v>
                </c:pt>
                <c:pt idx="89">
                  <c:v>161.20779418945312</c:v>
                </c:pt>
                <c:pt idx="90">
                  <c:v>155.30679321289062</c:v>
                </c:pt>
                <c:pt idx="91">
                  <c:v>155.61219787597656</c:v>
                </c:pt>
                <c:pt idx="92">
                  <c:v>157.10963439941406</c:v>
                </c:pt>
                <c:pt idx="93">
                  <c:v>163.55239868164062</c:v>
                </c:pt>
                <c:pt idx="94">
                  <c:v>154.4398956298828</c:v>
                </c:pt>
                <c:pt idx="95">
                  <c:v>155.16995239257812</c:v>
                </c:pt>
                <c:pt idx="96">
                  <c:v>150.02000427246094</c:v>
                </c:pt>
                <c:pt idx="97">
                  <c:v>152.43711853027344</c:v>
                </c:pt>
                <c:pt idx="98">
                  <c:v>144.5345916748047</c:v>
                </c:pt>
                <c:pt idx="99">
                  <c:v>140.64743041992188</c:v>
                </c:pt>
                <c:pt idx="100">
                  <c:v>145.13641357421875</c:v>
                </c:pt>
                <c:pt idx="101">
                  <c:v>143.5874786376953</c:v>
                </c:pt>
                <c:pt idx="102">
                  <c:v>147.23782348632812</c:v>
                </c:pt>
                <c:pt idx="103">
                  <c:v>138.9307861328125</c:v>
                </c:pt>
                <c:pt idx="104">
                  <c:v>135.50735473632812</c:v>
                </c:pt>
                <c:pt idx="105">
                  <c:v>135.74412536621094</c:v>
                </c:pt>
                <c:pt idx="106">
                  <c:v>141.19007873535156</c:v>
                </c:pt>
                <c:pt idx="107">
                  <c:v>138.47695922851562</c:v>
                </c:pt>
                <c:pt idx="108">
                  <c:v>138.63482666015625</c:v>
                </c:pt>
                <c:pt idx="109">
                  <c:v>141.85105895996094</c:v>
                </c:pt>
                <c:pt idx="110">
                  <c:v>147.6324462890625</c:v>
                </c:pt>
                <c:pt idx="111">
                  <c:v>146.84320068359375</c:v>
                </c:pt>
                <c:pt idx="112">
                  <c:v>146.71495056152344</c:v>
                </c:pt>
                <c:pt idx="113">
                  <c:v>149.18142700195312</c:v>
                </c:pt>
                <c:pt idx="114">
                  <c:v>143.4296112060547</c:v>
                </c:pt>
                <c:pt idx="115">
                  <c:v>144.17941284179688</c:v>
                </c:pt>
                <c:pt idx="116">
                  <c:v>146.71495056152344</c:v>
                </c:pt>
                <c:pt idx="117">
                  <c:v>145.9749755859375</c:v>
                </c:pt>
                <c:pt idx="118">
                  <c:v>140.72637939453125</c:v>
                </c:pt>
                <c:pt idx="119">
                  <c:v>135.29029846191406</c:v>
                </c:pt>
                <c:pt idx="120">
                  <c:v>130.11073303222656</c:v>
                </c:pt>
                <c:pt idx="121">
                  <c:v>130.97891235351562</c:v>
                </c:pt>
                <c:pt idx="122">
                  <c:v>133.6130828857422</c:v>
                </c:pt>
                <c:pt idx="123">
                  <c:v>128.31512451171875</c:v>
                </c:pt>
                <c:pt idx="124">
                  <c:v>129.79501342773438</c:v>
                </c:pt>
                <c:pt idx="125">
                  <c:v>134.0471954345703</c:v>
                </c:pt>
                <c:pt idx="126">
                  <c:v>133.53416442871094</c:v>
                </c:pt>
                <c:pt idx="127">
                  <c:v>136.4149932861328</c:v>
                </c:pt>
                <c:pt idx="128">
                  <c:v>139.75953674316406</c:v>
                </c:pt>
                <c:pt idx="129">
                  <c:v>139.75953674316406</c:v>
                </c:pt>
                <c:pt idx="130">
                  <c:v>135.59613037109375</c:v>
                </c:pt>
                <c:pt idx="131">
                  <c:v>137.3621063232422</c:v>
                </c:pt>
                <c:pt idx="132">
                  <c:v>134.88580322265625</c:v>
                </c:pt>
                <c:pt idx="133">
                  <c:v>137.06614685058594</c:v>
                </c:pt>
                <c:pt idx="134">
                  <c:v>139.660888671875</c:v>
                </c:pt>
                <c:pt idx="135">
                  <c:v>141.0026092529297</c:v>
                </c:pt>
                <c:pt idx="136">
                  <c:v>144.38661193847656</c:v>
                </c:pt>
                <c:pt idx="137">
                  <c:v>145.0673370361328</c:v>
                </c:pt>
                <c:pt idx="138">
                  <c:v>142.92645263671875</c:v>
                </c:pt>
                <c:pt idx="139">
                  <c:v>143.90316772460938</c:v>
                </c:pt>
                <c:pt idx="140">
                  <c:v>143.5381317138672</c:v>
                </c:pt>
                <c:pt idx="141">
                  <c:v>146.47817993164062</c:v>
                </c:pt>
                <c:pt idx="142">
                  <c:v>148.1553497314453</c:v>
                </c:pt>
                <c:pt idx="143">
                  <c:v>145.09693908691406</c:v>
                </c:pt>
                <c:pt idx="144">
                  <c:v>148.97422790527344</c:v>
                </c:pt>
                <c:pt idx="145">
                  <c:v>150.98683166503906</c:v>
                </c:pt>
                <c:pt idx="146">
                  <c:v>153.26588439941406</c:v>
                </c:pt>
                <c:pt idx="147">
                  <c:v>152.0227813720703</c:v>
                </c:pt>
                <c:pt idx="148">
                  <c:v>150.8980712890625</c:v>
                </c:pt>
                <c:pt idx="149">
                  <c:v>149.56617736816406</c:v>
                </c:pt>
                <c:pt idx="150">
                  <c:v>154.68655395507812</c:v>
                </c:pt>
                <c:pt idx="151">
                  <c:v>155.239013671875</c:v>
                </c:pt>
                <c:pt idx="152">
                  <c:v>160.32980346679688</c:v>
                </c:pt>
                <c:pt idx="153">
                  <c:v>159.3432159423828</c:v>
                </c:pt>
                <c:pt idx="154">
                  <c:v>157.8633575439453</c:v>
                </c:pt>
                <c:pt idx="155">
                  <c:v>163.9012451171875</c:v>
                </c:pt>
                <c:pt idx="156">
                  <c:v>163.5855255126953</c:v>
                </c:pt>
                <c:pt idx="157">
                  <c:v>163.35830688476562</c:v>
                </c:pt>
                <c:pt idx="158">
                  <c:v>162.88406372070312</c:v>
                </c:pt>
                <c:pt idx="159">
                  <c:v>162.93348693847656</c:v>
                </c:pt>
                <c:pt idx="160">
                  <c:v>167.20144653320312</c:v>
                </c:pt>
                <c:pt idx="161">
                  <c:v>166.4604949951172</c:v>
                </c:pt>
                <c:pt idx="162">
                  <c:v>170.02699279785156</c:v>
                </c:pt>
                <c:pt idx="163">
                  <c:v>171.10385131835938</c:v>
                </c:pt>
                <c:pt idx="164">
                  <c:v>170.94578552246094</c:v>
                </c:pt>
                <c:pt idx="165">
                  <c:v>172.4474639892578</c:v>
                </c:pt>
                <c:pt idx="166">
                  <c:v>172.05230712890625</c:v>
                </c:pt>
                <c:pt idx="167">
                  <c:v>169.45396423339844</c:v>
                </c:pt>
                <c:pt idx="168">
                  <c:v>165.55157470703125</c:v>
                </c:pt>
                <c:pt idx="169">
                  <c:v>165.21563720703125</c:v>
                </c:pt>
                <c:pt idx="170">
                  <c:v>165.5120391845703</c:v>
                </c:pt>
                <c:pt idx="171">
                  <c:v>167.98191833496094</c:v>
                </c:pt>
                <c:pt idx="172">
                  <c:v>161.64913940429688</c:v>
                </c:pt>
                <c:pt idx="173">
                  <c:v>159.43612670898438</c:v>
                </c:pt>
                <c:pt idx="174">
                  <c:v>156.99588012695312</c:v>
                </c:pt>
                <c:pt idx="175">
                  <c:v>155.3262176513672</c:v>
                </c:pt>
                <c:pt idx="176">
                  <c:v>156.0573272705078</c:v>
                </c:pt>
                <c:pt idx="177">
                  <c:v>153.9332275390625</c:v>
                </c:pt>
                <c:pt idx="178">
                  <c:v>152.6686248779297</c:v>
                </c:pt>
                <c:pt idx="179">
                  <c:v>154.0814208984375</c:v>
                </c:pt>
                <c:pt idx="180">
                  <c:v>152.59945678710938</c:v>
                </c:pt>
                <c:pt idx="181">
                  <c:v>155.4744415283203</c:v>
                </c:pt>
                <c:pt idx="182">
                  <c:v>161.46142578125</c:v>
                </c:pt>
                <c:pt idx="183">
                  <c:v>151.9869384765625</c:v>
                </c:pt>
                <c:pt idx="184">
                  <c:v>153.43923950195312</c:v>
                </c:pt>
                <c:pt idx="185">
                  <c:v>150.5346221923828</c:v>
                </c:pt>
                <c:pt idx="186">
                  <c:v>148.88475036621094</c:v>
                </c:pt>
                <c:pt idx="187">
                  <c:v>152.61923217773438</c:v>
                </c:pt>
                <c:pt idx="188">
                  <c:v>155.0100860595703</c:v>
                </c:pt>
                <c:pt idx="189">
                  <c:v>151.86837768554688</c:v>
                </c:pt>
                <c:pt idx="190">
                  <c:v>150.9002227783203</c:v>
                </c:pt>
                <c:pt idx="191">
                  <c:v>148.6179962158203</c:v>
                </c:pt>
                <c:pt idx="192">
                  <c:v>148.95391845703125</c:v>
                </c:pt>
                <c:pt idx="193">
                  <c:v>149.93199157714844</c:v>
                </c:pt>
                <c:pt idx="194">
                  <c:v>148.03512573242188</c:v>
                </c:pt>
                <c:pt idx="195">
                  <c:v>140.76377868652344</c:v>
                </c:pt>
                <c:pt idx="196">
                  <c:v>136.53529357910156</c:v>
                </c:pt>
                <c:pt idx="197">
                  <c:v>140.73414611816406</c:v>
                </c:pt>
                <c:pt idx="198">
                  <c:v>144.34019470214844</c:v>
                </c:pt>
                <c:pt idx="199">
                  <c:v>144.63653564453125</c:v>
                </c:pt>
                <c:pt idx="200">
                  <c:v>143.67820739746094</c:v>
                </c:pt>
                <c:pt idx="201">
                  <c:v>138.40257263183594</c:v>
                </c:pt>
                <c:pt idx="202">
                  <c:v>138.72857666015625</c:v>
                </c:pt>
                <c:pt idx="203">
                  <c:v>137.30592346191406</c:v>
                </c:pt>
                <c:pt idx="204">
                  <c:v>136.67361450195312</c:v>
                </c:pt>
                <c:pt idx="205">
                  <c:v>141.26763916015625</c:v>
                </c:pt>
                <c:pt idx="206">
                  <c:v>136.7131805419922</c:v>
                </c:pt>
                <c:pt idx="207">
                  <c:v>140.6946258544922</c:v>
                </c:pt>
                <c:pt idx="208">
                  <c:v>142.01846313476562</c:v>
                </c:pt>
                <c:pt idx="209">
                  <c:v>142.12713623046875</c:v>
                </c:pt>
                <c:pt idx="210">
                  <c:v>141.66282653808594</c:v>
                </c:pt>
                <c:pt idx="211">
                  <c:v>145.49607849121094</c:v>
                </c:pt>
                <c:pt idx="212">
                  <c:v>147.64981079101562</c:v>
                </c:pt>
                <c:pt idx="213">
                  <c:v>150.5050048828125</c:v>
                </c:pt>
                <c:pt idx="214">
                  <c:v>147.551025390625</c:v>
                </c:pt>
                <c:pt idx="215">
                  <c:v>143.05584716796875</c:v>
                </c:pt>
                <c:pt idx="216">
                  <c:v>153.8640594482422</c:v>
                </c:pt>
                <c:pt idx="217">
                  <c:v>151.4929656982422</c:v>
                </c:pt>
                <c:pt idx="218">
                  <c:v>148.8353729248047</c:v>
                </c:pt>
                <c:pt idx="219">
                  <c:v>143.2830810546875</c:v>
                </c:pt>
                <c:pt idx="220">
                  <c:v>137.20716857910156</c:v>
                </c:pt>
                <c:pt idx="221">
                  <c:v>136.93995666503906</c:v>
                </c:pt>
                <c:pt idx="222">
                  <c:v>137.4743194580078</c:v>
                </c:pt>
                <c:pt idx="223">
                  <c:v>138.0482940673828</c:v>
                </c:pt>
                <c:pt idx="224">
                  <c:v>133.46649169921875</c:v>
                </c:pt>
                <c:pt idx="225">
                  <c:v>145.3415985107422</c:v>
                </c:pt>
                <c:pt idx="226">
                  <c:v>148.14215087890625</c:v>
                </c:pt>
                <c:pt idx="227">
                  <c:v>146.73690795898438</c:v>
                </c:pt>
                <c:pt idx="228">
                  <c:v>148.47860717773438</c:v>
                </c:pt>
                <c:pt idx="229">
                  <c:v>147.24160766601562</c:v>
                </c:pt>
                <c:pt idx="230">
                  <c:v>149.1515350341797</c:v>
                </c:pt>
                <c:pt idx="231">
                  <c:v>149.71560668945312</c:v>
                </c:pt>
                <c:pt idx="232">
                  <c:v>146.4697265625</c:v>
                </c:pt>
                <c:pt idx="233">
                  <c:v>148.6171417236328</c:v>
                </c:pt>
                <c:pt idx="234">
                  <c:v>149.49789428710938</c:v>
                </c:pt>
                <c:pt idx="235">
                  <c:v>146.56869506835938</c:v>
                </c:pt>
                <c:pt idx="236">
                  <c:v>142.71917724609375</c:v>
                </c:pt>
                <c:pt idx="237">
                  <c:v>139.70089721679688</c:v>
                </c:pt>
                <c:pt idx="238">
                  <c:v>146.48953247070312</c:v>
                </c:pt>
                <c:pt idx="239">
                  <c:v>146.7666015625</c:v>
                </c:pt>
                <c:pt idx="240">
                  <c:v>146.2718048095703</c:v>
                </c:pt>
                <c:pt idx="241">
                  <c:v>145.10411071777344</c:v>
                </c:pt>
                <c:pt idx="242">
                  <c:v>141.4228057861328</c:v>
                </c:pt>
                <c:pt idx="243">
                  <c:v>139.47329711914062</c:v>
                </c:pt>
                <c:pt idx="244">
                  <c:v>141.16551208496094</c:v>
                </c:pt>
                <c:pt idx="245">
                  <c:v>140.6806182861328</c:v>
                </c:pt>
                <c:pt idx="246">
                  <c:v>142.98635864257812</c:v>
                </c:pt>
                <c:pt idx="247">
                  <c:v>143.9561767578125</c:v>
                </c:pt>
                <c:pt idx="248">
                  <c:v>141.7196807861328</c:v>
                </c:pt>
                <c:pt idx="249">
                  <c:v>135.07952880859375</c:v>
                </c:pt>
                <c:pt idx="250">
                  <c:v>133.1102294921875</c:v>
                </c:pt>
                <c:pt idx="251">
                  <c:v>130.99249267578125</c:v>
                </c:pt>
                <c:pt idx="252">
                  <c:v>130.9232177734375</c:v>
                </c:pt>
                <c:pt idx="253">
                  <c:v>134.04043579101562</c:v>
                </c:pt>
                <c:pt idx="254">
                  <c:v>130.8539276123047</c:v>
                </c:pt>
                <c:pt idx="255">
                  <c:v>130.48779296875</c:v>
                </c:pt>
                <c:pt idx="256">
                  <c:v>128.6768341064453</c:v>
                </c:pt>
                <c:pt idx="257">
                  <c:v>124.7283706665039</c:v>
                </c:pt>
                <c:pt idx="258">
                  <c:v>128.26119995117188</c:v>
                </c:pt>
                <c:pt idx="259">
                  <c:v>128.577880859375</c:v>
                </c:pt>
                <c:pt idx="260">
                  <c:v>123.7684555053711</c:v>
                </c:pt>
                <c:pt idx="261">
                  <c:v>125.0450439453125</c:v>
                </c:pt>
                <c:pt idx="262">
                  <c:v>123.7189712524414</c:v>
                </c:pt>
                <c:pt idx="263">
                  <c:v>128.27110290527344</c:v>
                </c:pt>
                <c:pt idx="264">
                  <c:v>128.79556274414062</c:v>
                </c:pt>
                <c:pt idx="265">
                  <c:v>129.36956787109375</c:v>
                </c:pt>
                <c:pt idx="266">
                  <c:v>132.10086059570312</c:v>
                </c:pt>
                <c:pt idx="267">
                  <c:v>132.02169799804688</c:v>
                </c:pt>
                <c:pt idx="268">
                  <c:v>133.35763549804688</c:v>
                </c:pt>
                <c:pt idx="269">
                  <c:v>134.5253448486328</c:v>
                </c:pt>
                <c:pt idx="270">
                  <c:v>133.8029327392578</c:v>
                </c:pt>
                <c:pt idx="271">
                  <c:v>133.8623046875</c:v>
                </c:pt>
                <c:pt idx="272">
                  <c:v>136.43524169921875</c:v>
                </c:pt>
                <c:pt idx="273">
                  <c:v>139.6415252685547</c:v>
                </c:pt>
                <c:pt idx="274">
                  <c:v>141.04676818847656</c:v>
                </c:pt>
                <c:pt idx="275">
                  <c:v>140.38372802734375</c:v>
                </c:pt>
                <c:pt idx="276">
                  <c:v>142.46189880371094</c:v>
                </c:pt>
                <c:pt idx="277">
                  <c:v>144.411376953125</c:v>
                </c:pt>
                <c:pt idx="278">
                  <c:v>141.51187133789062</c:v>
                </c:pt>
                <c:pt idx="279">
                  <c:v>142.7884521484375</c:v>
                </c:pt>
                <c:pt idx="280">
                  <c:v>143.9165496826172</c:v>
                </c:pt>
                <c:pt idx="281">
                  <c:v>149.25050354003906</c:v>
                </c:pt>
                <c:pt idx="282">
                  <c:v>152.89219665527344</c:v>
                </c:pt>
                <c:pt idx="283">
                  <c:v>150.15101623535156</c:v>
                </c:pt>
                <c:pt idx="284">
                  <c:v>153.04061889648438</c:v>
                </c:pt>
                <c:pt idx="285">
                  <c:v>150.33905029296875</c:v>
                </c:pt>
                <c:pt idx="286">
                  <c:v>149.29995727539062</c:v>
                </c:pt>
                <c:pt idx="287">
                  <c:v>149.66668701171875</c:v>
                </c:pt>
                <c:pt idx="288">
                  <c:v>152.48143005371094</c:v>
                </c:pt>
                <c:pt idx="289">
                  <c:v>151.83718872070312</c:v>
                </c:pt>
                <c:pt idx="290">
                  <c:v>153.9482421875</c:v>
                </c:pt>
                <c:pt idx="291">
                  <c:v>152.34266662597656</c:v>
                </c:pt>
                <c:pt idx="292">
                  <c:v>151.19296264648438</c:v>
                </c:pt>
                <c:pt idx="293">
                  <c:v>147.1591796875</c:v>
                </c:pt>
                <c:pt idx="294">
                  <c:v>147.58535766601562</c:v>
                </c:pt>
                <c:pt idx="295">
                  <c:v>148.0709991455078</c:v>
                </c:pt>
                <c:pt idx="296">
                  <c:v>145.4049530029297</c:v>
                </c:pt>
                <c:pt idx="297">
                  <c:v>146.60415649414062</c:v>
                </c:pt>
                <c:pt idx="298">
                  <c:v>146.0987091064453</c:v>
                </c:pt>
                <c:pt idx="299">
                  <c:v>144.0173797607422</c:v>
                </c:pt>
                <c:pt idx="300">
                  <c:v>144.61204528808594</c:v>
                </c:pt>
                <c:pt idx="301">
                  <c:v>149.68649291992188</c:v>
                </c:pt>
                <c:pt idx="302">
                  <c:v>152.46160888671875</c:v>
                </c:pt>
                <c:pt idx="303">
                  <c:v>150.25144958496094</c:v>
                </c:pt>
                <c:pt idx="304">
                  <c:v>151.5101318359375</c:v>
                </c:pt>
                <c:pt idx="305">
                  <c:v>149.2504119873047</c:v>
                </c:pt>
                <c:pt idx="306">
                  <c:v>147.1790008544922</c:v>
                </c:pt>
                <c:pt idx="307">
                  <c:v>149.13148498535156</c:v>
                </c:pt>
                <c:pt idx="308">
                  <c:v>151.2326202392578</c:v>
                </c:pt>
                <c:pt idx="309">
                  <c:v>151.62908935546875</c:v>
                </c:pt>
                <c:pt idx="310">
                  <c:v>154.46363830566406</c:v>
                </c:pt>
                <c:pt idx="311">
                  <c:v>153.62120056152344</c:v>
                </c:pt>
                <c:pt idx="312">
                  <c:v>155.9998321533203</c:v>
                </c:pt>
                <c:pt idx="313">
                  <c:v>157.86314392089844</c:v>
                </c:pt>
                <c:pt idx="314">
                  <c:v>156.42601013183594</c:v>
                </c:pt>
                <c:pt idx="315">
                  <c:v>157.51620483398438</c:v>
                </c:pt>
                <c:pt idx="316">
                  <c:v>158.824462890625</c:v>
                </c:pt>
                <c:pt idx="317">
                  <c:v>156.8720245361328</c:v>
                </c:pt>
                <c:pt idx="318">
                  <c:v>156.2476043701172</c:v>
                </c:pt>
                <c:pt idx="319">
                  <c:v>159.33985900878906</c:v>
                </c:pt>
                <c:pt idx="320">
                  <c:v>160.9157257080078</c:v>
                </c:pt>
                <c:pt idx="321">
                  <c:v>163.43310546875</c:v>
                </c:pt>
                <c:pt idx="322">
                  <c:v>164.6918487548828</c:v>
                </c:pt>
                <c:pt idx="323">
                  <c:v>164.15663146972656</c:v>
                </c:pt>
                <c:pt idx="324">
                  <c:v>162.30328369140625</c:v>
                </c:pt>
                <c:pt idx="325">
                  <c:v>163.1952667236328</c:v>
                </c:pt>
                <c:pt idx="326">
                  <c:v>160.58865356445312</c:v>
                </c:pt>
                <c:pt idx="327">
                  <c:v>159.36961364746094</c:v>
                </c:pt>
                <c:pt idx="328">
                  <c:v>158.6758270263672</c:v>
                </c:pt>
                <c:pt idx="329">
                  <c:v>164.08721923828125</c:v>
                </c:pt>
                <c:pt idx="330">
                  <c:v>163.74037170410156</c:v>
                </c:pt>
                <c:pt idx="331">
                  <c:v>163.7601776123047</c:v>
                </c:pt>
                <c:pt idx="332">
                  <c:v>164.98915100097656</c:v>
                </c:pt>
                <c:pt idx="333">
                  <c:v>166.13885498046875</c:v>
                </c:pt>
                <c:pt idx="334">
                  <c:v>165.1675262451172</c:v>
                </c:pt>
                <c:pt idx="335">
                  <c:v>163.55206298828125</c:v>
                </c:pt>
                <c:pt idx="336">
                  <c:v>163.8592987060547</c:v>
                </c:pt>
                <c:pt idx="337">
                  <c:v>162.3131866455078</c:v>
                </c:pt>
                <c:pt idx="338">
                  <c:v>162.30328369140625</c:v>
                </c:pt>
                <c:pt idx="339">
                  <c:v>166.91189575195312</c:v>
                </c:pt>
                <c:pt idx="340">
                  <c:v>168.1705780029297</c:v>
                </c:pt>
                <c:pt idx="341">
                  <c:v>168.08140563964844</c:v>
                </c:pt>
                <c:pt idx="342">
                  <c:v>167.04074096679688</c:v>
                </c:pt>
                <c:pt idx="343">
                  <c:v>165.96044921875</c:v>
                </c:pt>
                <c:pt idx="344">
                  <c:v>164.315185546875</c:v>
                </c:pt>
                <c:pt idx="345">
                  <c:v>172.02601623535156</c:v>
                </c:pt>
                <c:pt idx="346">
                  <c:v>171.9566192626953</c:v>
                </c:pt>
                <c:pt idx="347">
                  <c:v>170.24200439453125</c:v>
                </c:pt>
                <c:pt idx="348">
                  <c:v>172.01609802246094</c:v>
                </c:pt>
                <c:pt idx="349">
                  <c:v>172.20440673828125</c:v>
                </c:pt>
                <c:pt idx="350">
                  <c:v>171.271484375</c:v>
                </c:pt>
                <c:pt idx="351">
                  <c:v>170.77523803710938</c:v>
                </c:pt>
                <c:pt idx="352">
                  <c:v>170.77523803710938</c:v>
                </c:pt>
                <c:pt idx="353">
                  <c:v>171.3905792236328</c:v>
                </c:pt>
                <c:pt idx="354">
                  <c:v>173.73281860351562</c:v>
                </c:pt>
                <c:pt idx="355">
                  <c:v>173.8419952392578</c:v>
                </c:pt>
                <c:pt idx="356">
                  <c:v>172.88919067382812</c:v>
                </c:pt>
                <c:pt idx="357">
                  <c:v>170.26907348632812</c:v>
                </c:pt>
                <c:pt idx="358">
                  <c:v>170.5469512939453</c:v>
                </c:pt>
                <c:pt idx="359">
                  <c:v>171.68832397460938</c:v>
                </c:pt>
                <c:pt idx="360">
                  <c:v>174.1099395751953</c:v>
                </c:pt>
                <c:pt idx="361">
                  <c:v>175.9658660888672</c:v>
                </c:pt>
                <c:pt idx="362">
                  <c:v>175.916259765625</c:v>
                </c:pt>
                <c:pt idx="363">
                  <c:v>178.73487854003906</c:v>
                </c:pt>
                <c:pt idx="364">
                  <c:v>179.58840942382812</c:v>
                </c:pt>
                <c:pt idx="365">
                  <c:v>178.2287139892578</c:v>
                </c:pt>
                <c:pt idx="366">
                  <c:v>177.86151123046875</c:v>
                </c:pt>
                <c:pt idx="367">
                  <c:v>176.4819793701172</c:v>
                </c:pt>
                <c:pt idx="368">
                  <c:v>179.21127319335938</c:v>
                </c:pt>
                <c:pt idx="369">
                  <c:v>179.59835815429688</c:v>
                </c:pt>
                <c:pt idx="370">
                  <c:v>182.4070281982422</c:v>
                </c:pt>
                <c:pt idx="371">
                  <c:v>181.93064880371094</c:v>
                </c:pt>
                <c:pt idx="372">
                  <c:v>182.56585693359375</c:v>
                </c:pt>
                <c:pt idx="373">
                  <c:v>184.61033630371094</c:v>
                </c:pt>
                <c:pt idx="374">
                  <c:v>183.52853393554688</c:v>
                </c:pt>
                <c:pt idx="375">
                  <c:v>183.6178436279297</c:v>
                </c:pt>
                <c:pt idx="376">
                  <c:v>182.57577514648438</c:v>
                </c:pt>
                <c:pt idx="377">
                  <c:v>185.5928955078125</c:v>
                </c:pt>
                <c:pt idx="378">
                  <c:v>185.2752685546875</c:v>
                </c:pt>
                <c:pt idx="379">
                  <c:v>183.8759002685547</c:v>
                </c:pt>
                <c:pt idx="380">
                  <c:v>186.6448974609375</c:v>
                </c:pt>
                <c:pt idx="381">
                  <c:v>187.82595825195312</c:v>
                </c:pt>
                <c:pt idx="382">
                  <c:v>188.16339111328125</c:v>
                </c:pt>
                <c:pt idx="383">
                  <c:v>192.51043701171875</c:v>
                </c:pt>
                <c:pt idx="384">
                  <c:v>191.01182556152344</c:v>
                </c:pt>
                <c:pt idx="385">
                  <c:v>189.89031982421875</c:v>
                </c:pt>
                <c:pt idx="386">
                  <c:v>190.36669921875</c:v>
                </c:pt>
                <c:pt idx="387">
                  <c:v>189.2451934814453</c:v>
                </c:pt>
                <c:pt idx="388">
                  <c:v>187.1907958984375</c:v>
                </c:pt>
                <c:pt idx="389">
                  <c:v>186.66477966308594</c:v>
                </c:pt>
                <c:pt idx="390">
                  <c:v>188.342041015625</c:v>
                </c:pt>
                <c:pt idx="391">
                  <c:v>189.10623168945312</c:v>
                </c:pt>
                <c:pt idx="392">
                  <c:v>189.25511169433594</c:v>
                </c:pt>
                <c:pt idx="393">
                  <c:v>192.5303192138672</c:v>
                </c:pt>
                <c:pt idx="394">
                  <c:v>192.27223205566406</c:v>
                </c:pt>
                <c:pt idx="395">
                  <c:v>193.63194274902344</c:v>
                </c:pt>
                <c:pt idx="396">
                  <c:v>191.6767578125</c:v>
                </c:pt>
                <c:pt idx="397">
                  <c:v>190.4957275390625</c:v>
                </c:pt>
                <c:pt idx="398">
                  <c:v>191.2996368408203</c:v>
                </c:pt>
                <c:pt idx="399">
                  <c:v>192.16307067871094</c:v>
                </c:pt>
                <c:pt idx="400">
                  <c:v>193.0364532470703</c:v>
                </c:pt>
                <c:pt idx="401">
                  <c:v>191.76608276367188</c:v>
                </c:pt>
                <c:pt idx="402">
                  <c:v>194.3564453125</c:v>
                </c:pt>
                <c:pt idx="403">
                  <c:v>194.97178649902344</c:v>
                </c:pt>
                <c:pt idx="404">
                  <c:v>194.13809204101562</c:v>
                </c:pt>
                <c:pt idx="405">
                  <c:v>191.1309051513672</c:v>
                </c:pt>
                <c:pt idx="406">
                  <c:v>189.73150634765625</c:v>
                </c:pt>
                <c:pt idx="407">
                  <c:v>180.62060546875</c:v>
                </c:pt>
                <c:pt idx="408">
                  <c:v>177.5042266845703</c:v>
                </c:pt>
                <c:pt idx="409">
                  <c:v>178.4470672607422</c:v>
                </c:pt>
                <c:pt idx="410">
                  <c:v>176.84918212890625</c:v>
                </c:pt>
                <c:pt idx="411">
                  <c:v>176.63082885742188</c:v>
                </c:pt>
                <c:pt idx="412">
                  <c:v>176.69046020507812</c:v>
                </c:pt>
                <c:pt idx="413">
                  <c:v>178.3501434326172</c:v>
                </c:pt>
                <c:pt idx="414">
                  <c:v>176.35255432128906</c:v>
                </c:pt>
                <c:pt idx="415">
                  <c:v>175.47804260253906</c:v>
                </c:pt>
                <c:pt idx="416">
                  <c:v>172.9239044189453</c:v>
                </c:pt>
                <c:pt idx="417">
                  <c:v>173.410888671875</c:v>
                </c:pt>
                <c:pt idx="418">
                  <c:v>174.7525177001953</c:v>
                </c:pt>
                <c:pt idx="419">
                  <c:v>176.13392639160156</c:v>
                </c:pt>
                <c:pt idx="420">
                  <c:v>179.9998779296875</c:v>
                </c:pt>
                <c:pt idx="421">
                  <c:v>175.2891845703125</c:v>
                </c:pt>
                <c:pt idx="422">
                  <c:v>177.50540161132812</c:v>
                </c:pt>
                <c:pt idx="423">
                  <c:v>179.07562255859375</c:v>
                </c:pt>
                <c:pt idx="424">
                  <c:v>182.98130798339844</c:v>
                </c:pt>
                <c:pt idx="425">
                  <c:v>186.48948669433594</c:v>
                </c:pt>
                <c:pt idx="426">
                  <c:v>186.70814514160156</c:v>
                </c:pt>
                <c:pt idx="427">
                  <c:v>188.28829956054688</c:v>
                </c:pt>
                <c:pt idx="428">
                  <c:v>188.5268096923828</c:v>
                </c:pt>
                <c:pt idx="429">
                  <c:v>181.77880859375</c:v>
                </c:pt>
                <c:pt idx="430">
                  <c:v>176.46188354492188</c:v>
                </c:pt>
                <c:pt idx="431">
                  <c:v>177.07806396484375</c:v>
                </c:pt>
                <c:pt idx="432">
                  <c:v>178.25074768066406</c:v>
                </c:pt>
                <c:pt idx="433">
                  <c:v>175.20968627929688</c:v>
                </c:pt>
                <c:pt idx="434">
                  <c:v>173.13259887695312</c:v>
                </c:pt>
                <c:pt idx="435">
                  <c:v>174.6531524658203</c:v>
                </c:pt>
                <c:pt idx="436">
                  <c:v>173.9276580810547</c:v>
                </c:pt>
                <c:pt idx="437">
                  <c:v>176.86935424804688</c:v>
                </c:pt>
                <c:pt idx="438">
                  <c:v>177.96255493164062</c:v>
                </c:pt>
                <c:pt idx="439">
                  <c:v>174.40467834472656</c:v>
                </c:pt>
                <c:pt idx="440">
                  <c:v>172.8543243408203</c:v>
                </c:pt>
                <c:pt idx="441">
                  <c:v>173.70901489257812</c:v>
                </c:pt>
                <c:pt idx="442">
                  <c:v>174.9910430908203</c:v>
                </c:pt>
                <c:pt idx="443">
                  <c:v>170.89651489257812</c:v>
                </c:pt>
                <c:pt idx="444">
                  <c:v>169.3759765625</c:v>
                </c:pt>
                <c:pt idx="445">
                  <c:v>169.63436889648438</c:v>
                </c:pt>
                <c:pt idx="446">
                  <c:v>170.1511688232422</c:v>
                </c:pt>
                <c:pt idx="447">
                  <c:v>172.67544555664062</c:v>
                </c:pt>
                <c:pt idx="448">
                  <c:v>171.33380126953125</c:v>
                </c:pt>
                <c:pt idx="449">
                  <c:v>172.58602905273438</c:v>
                </c:pt>
                <c:pt idx="450">
                  <c:v>173.82827758789062</c:v>
                </c:pt>
                <c:pt idx="451">
                  <c:v>176.39231872558594</c:v>
                </c:pt>
                <c:pt idx="452">
                  <c:v>177.88304138183594</c:v>
                </c:pt>
                <c:pt idx="453">
                  <c:v>177.28675842285156</c:v>
                </c:pt>
                <c:pt idx="454">
                  <c:v>178.6880340576172</c:v>
                </c:pt>
                <c:pt idx="455">
                  <c:v>179.59242248535156</c:v>
                </c:pt>
                <c:pt idx="456">
                  <c:v>177.74391174316406</c:v>
                </c:pt>
                <c:pt idx="457">
                  <c:v>177.61473083496094</c:v>
                </c:pt>
                <c:pt idx="458">
                  <c:v>176.05442810058594</c:v>
                </c:pt>
                <c:pt idx="459">
                  <c:v>174.7525177001953</c:v>
                </c:pt>
                <c:pt idx="460">
                  <c:v>174.37489318847656</c:v>
                </c:pt>
                <c:pt idx="461">
                  <c:v>171.81085205078125</c:v>
                </c:pt>
                <c:pt idx="462">
                  <c:v>171.9300994873047</c:v>
                </c:pt>
                <c:pt idx="463">
                  <c:v>172.36737060546875</c:v>
                </c:pt>
                <c:pt idx="464">
                  <c:v>170.04185485839844</c:v>
                </c:pt>
                <c:pt idx="465">
                  <c:v>165.85787963867188</c:v>
                </c:pt>
                <c:pt idx="466">
                  <c:v>167.1796417236328</c:v>
                </c:pt>
                <c:pt idx="467">
                  <c:v>169.23683166503906</c:v>
                </c:pt>
                <c:pt idx="468">
                  <c:v>169.71388244628906</c:v>
                </c:pt>
                <c:pt idx="469">
                  <c:v>172.8940887451172</c:v>
                </c:pt>
                <c:pt idx="470">
                  <c:v>176.47183227539062</c:v>
                </c:pt>
                <c:pt idx="471">
                  <c:v>175.55752563476562</c:v>
                </c:pt>
                <c:pt idx="472">
                  <c:v>178.12156677246094</c:v>
                </c:pt>
                <c:pt idx="473">
                  <c:v>180.695556640625</c:v>
                </c:pt>
                <c:pt idx="474">
                  <c:v>181.75892639160156</c:v>
                </c:pt>
                <c:pt idx="475">
                  <c:v>181.28189086914062</c:v>
                </c:pt>
                <c:pt idx="476">
                  <c:v>185.49127197265625</c:v>
                </c:pt>
                <c:pt idx="477">
                  <c:v>183.89906311035156</c:v>
                </c:pt>
                <c:pt idx="478">
                  <c:v>186.5261993408203</c:v>
                </c:pt>
                <c:pt idx="479">
                  <c:v>187.09341430664062</c:v>
                </c:pt>
                <c:pt idx="480">
                  <c:v>188.78514099121094</c:v>
                </c:pt>
                <c:pt idx="481">
                  <c:v>188.76524353027344</c:v>
                </c:pt>
                <c:pt idx="482">
                  <c:v>190.5166473388672</c:v>
                </c:pt>
                <c:pt idx="483">
                  <c:v>189.71060180664062</c:v>
                </c:pt>
                <c:pt idx="484">
                  <c:v>190.3773193359375</c:v>
                </c:pt>
                <c:pt idx="485">
                  <c:v>189.04388427734375</c:v>
                </c:pt>
                <c:pt idx="486">
                  <c:v>188.86476135253906</c:v>
                </c:pt>
                <c:pt idx="487">
                  <c:v>189.47177124023438</c:v>
                </c:pt>
                <c:pt idx="488">
                  <c:v>188.44679260253906</c:v>
                </c:pt>
                <c:pt idx="489">
                  <c:v>189.02395629882812</c:v>
                </c:pt>
                <c:pt idx="490">
                  <c:v>190.3076934814453</c:v>
                </c:pt>
                <c:pt idx="491">
                  <c:v>188.5065155029297</c:v>
                </c:pt>
                <c:pt idx="492">
                  <c:v>192.47705078125</c:v>
                </c:pt>
                <c:pt idx="493">
                  <c:v>191.38241577148438</c:v>
                </c:pt>
                <c:pt idx="494">
                  <c:v>193.32290649414062</c:v>
                </c:pt>
                <c:pt idx="495">
                  <c:v>194.75587463378906</c:v>
                </c:pt>
                <c:pt idx="496">
                  <c:v>192.23822021484375</c:v>
                </c:pt>
                <c:pt idx="497">
                  <c:v>193.76077270507812</c:v>
                </c:pt>
                <c:pt idx="498">
                  <c:v>196.9949188232422</c:v>
                </c:pt>
                <c:pt idx="499">
                  <c:v>197.14418029785156</c:v>
                </c:pt>
                <c:pt idx="500">
                  <c:v>196.60682678222656</c:v>
                </c:pt>
                <c:pt idx="501">
                  <c:v>194.93499755859375</c:v>
                </c:pt>
                <c:pt idx="502">
                  <c:v>195.97988891601562</c:v>
                </c:pt>
                <c:pt idx="503">
                  <c:v>193.88018798828125</c:v>
                </c:pt>
                <c:pt idx="504">
                  <c:v>193.7308807373047</c:v>
                </c:pt>
                <c:pt idx="505">
                  <c:v>192.6561737060547</c:v>
                </c:pt>
                <c:pt idx="506">
                  <c:v>192.10885620117188</c:v>
                </c:pt>
                <c:pt idx="507">
                  <c:v>192.2083740234375</c:v>
                </c:pt>
                <c:pt idx="508">
                  <c:v>192.63629150390625</c:v>
                </c:pt>
                <c:pt idx="509">
                  <c:v>191.59136962890625</c:v>
                </c:pt>
                <c:pt idx="510">
                  <c:v>184.7349853515625</c:v>
                </c:pt>
                <c:pt idx="511">
                  <c:v>183.3517608642578</c:v>
                </c:pt>
                <c:pt idx="512">
                  <c:v>181.02316284179688</c:v>
                </c:pt>
                <c:pt idx="513">
                  <c:v>180.2967071533203</c:v>
                </c:pt>
                <c:pt idx="514">
                  <c:v>184.65536499023438</c:v>
                </c:pt>
                <c:pt idx="515">
                  <c:v>184.23741149902344</c:v>
                </c:pt>
                <c:pt idx="516">
                  <c:v>185.2823028564453</c:v>
                </c:pt>
                <c:pt idx="517">
                  <c:v>184.68521118164062</c:v>
                </c:pt>
                <c:pt idx="518">
                  <c:v>185.0135955810547</c:v>
                </c:pt>
                <c:pt idx="519">
                  <c:v>182.7347869873047</c:v>
                </c:pt>
                <c:pt idx="520">
                  <c:v>181.78941345214844</c:v>
                </c:pt>
                <c:pt idx="521">
                  <c:v>187.71038818359375</c:v>
                </c:pt>
                <c:pt idx="522">
                  <c:v>190.62611389160156</c:v>
                </c:pt>
                <c:pt idx="523">
                  <c:v>192.9447479248047</c:v>
                </c:pt>
                <c:pt idx="524">
                  <c:v>194.22845458984375</c:v>
                </c:pt>
                <c:pt idx="525">
                  <c:v>193.55177307128906</c:v>
                </c:pt>
                <c:pt idx="526">
                  <c:v>193.223388671875</c:v>
                </c:pt>
                <c:pt idx="527">
                  <c:v>191.48190307617188</c:v>
                </c:pt>
                <c:pt idx="528">
                  <c:v>190.7952880859375</c:v>
                </c:pt>
                <c:pt idx="529">
                  <c:v>187.12327575683594</c:v>
                </c:pt>
                <c:pt idx="530">
                  <c:v>183.5010223388672</c:v>
                </c:pt>
                <c:pt idx="531">
                  <c:v>185.94903564453125</c:v>
                </c:pt>
                <c:pt idx="532">
                  <c:v>184.94395446777344</c:v>
                </c:pt>
                <c:pt idx="533">
                  <c:v>186.7650146484375</c:v>
                </c:pt>
                <c:pt idx="534">
                  <c:v>188.37713623046875</c:v>
                </c:pt>
                <c:pt idx="535">
                  <c:v>188.48658752441406</c:v>
                </c:pt>
                <c:pt idx="536">
                  <c:v>187.4019317626953</c:v>
                </c:pt>
                <c:pt idx="537">
                  <c:v>188.1691436767578</c:v>
                </c:pt>
                <c:pt idx="538">
                  <c:v>186.47525024414062</c:v>
                </c:pt>
                <c:pt idx="539">
                  <c:v>184.37286376953125</c:v>
                </c:pt>
                <c:pt idx="540">
                  <c:v>183.48606872558594</c:v>
                </c:pt>
                <c:pt idx="541">
                  <c:v>183.19712829589844</c:v>
                </c:pt>
                <c:pt idx="542">
                  <c:v>181.6527099609375</c:v>
                </c:pt>
                <c:pt idx="543">
                  <c:v>180.9053955078125</c:v>
                </c:pt>
                <c:pt idx="544">
                  <c:v>181.66268920898438</c:v>
                </c:pt>
                <c:pt idx="545">
                  <c:v>183.7052764892578</c:v>
                </c:pt>
                <c:pt idx="546">
                  <c:v>181.86195373535156</c:v>
                </c:pt>
                <c:pt idx="547">
                  <c:v>180.50686645507812</c:v>
                </c:pt>
                <c:pt idx="548">
                  <c:v>181.9715576171875</c:v>
                </c:pt>
                <c:pt idx="549">
                  <c:v>180.76593017578125</c:v>
                </c:pt>
                <c:pt idx="550">
                  <c:v>180.0983428955078</c:v>
                </c:pt>
                <c:pt idx="551">
                  <c:v>179.01226806640625</c:v>
                </c:pt>
                <c:pt idx="552">
                  <c:v>174.4687042236328</c:v>
                </c:pt>
                <c:pt idx="553">
                  <c:v>169.50665283203125</c:v>
                </c:pt>
                <c:pt idx="554">
                  <c:v>168.51025390625</c:v>
                </c:pt>
                <c:pt idx="555">
                  <c:v>168.3907012939453</c:v>
                </c:pt>
                <c:pt idx="556">
                  <c:v>170.1144561767578</c:v>
                </c:pt>
                <c:pt idx="557">
                  <c:v>172.12718200683594</c:v>
                </c:pt>
                <c:pt idx="558">
                  <c:v>172.60543823242188</c:v>
                </c:pt>
                <c:pt idx="559">
                  <c:v>170.51303100585938</c:v>
                </c:pt>
                <c:pt idx="560">
                  <c:v>172.3762664794922</c:v>
                </c:pt>
                <c:pt idx="561">
                  <c:v>171.9976348876953</c:v>
                </c:pt>
                <c:pt idx="562">
                  <c:v>173.09368896484375</c:v>
                </c:pt>
                <c:pt idx="563">
                  <c:v>175.44517517089844</c:v>
                </c:pt>
                <c:pt idx="564">
                  <c:v>178.0258331298828</c:v>
                </c:pt>
                <c:pt idx="565">
                  <c:v>170.7521514892578</c:v>
                </c:pt>
                <c:pt idx="566">
                  <c:v>171.65887451171875</c:v>
                </c:pt>
                <c:pt idx="567">
                  <c:v>170.23403930664062</c:v>
                </c:pt>
                <c:pt idx="568">
                  <c:v>169.09814453125</c:v>
                </c:pt>
                <c:pt idx="569">
                  <c:v>172.68516540527344</c:v>
                </c:pt>
                <c:pt idx="570">
                  <c:v>170.8617401123047</c:v>
                </c:pt>
                <c:pt idx="571">
                  <c:v>169.4169921875</c:v>
                </c:pt>
                <c:pt idx="572">
                  <c:v>168.2312774658203</c:v>
                </c:pt>
                <c:pt idx="573">
                  <c:v>169.03834533691406</c:v>
                </c:pt>
                <c:pt idx="574">
                  <c:v>168.21136474609375</c:v>
                </c:pt>
                <c:pt idx="575">
                  <c:v>168.96859741210938</c:v>
                </c:pt>
                <c:pt idx="576">
                  <c:v>167.84268188476562</c:v>
                </c:pt>
                <c:pt idx="577">
                  <c:v>169.0582733154297</c:v>
                </c:pt>
                <c:pt idx="578">
                  <c:v>167.1750946044922</c:v>
                </c:pt>
                <c:pt idx="579">
                  <c:v>174.40892028808594</c:v>
                </c:pt>
                <c:pt idx="580">
                  <c:v>175.91348266601562</c:v>
                </c:pt>
                <c:pt idx="581">
                  <c:v>172.06739807128906</c:v>
                </c:pt>
                <c:pt idx="582">
                  <c:v>168.7693328857422</c:v>
                </c:pt>
                <c:pt idx="583">
                  <c:v>167.39430236816406</c:v>
                </c:pt>
                <c:pt idx="584">
                  <c:v>166.437744140625</c:v>
                </c:pt>
                <c:pt idx="585">
                  <c:v>164.40512084960938</c:v>
                </c:pt>
                <c:pt idx="586">
                  <c:v>165.24209594726562</c:v>
                </c:pt>
                <c:pt idx="587">
                  <c:v>166.2982635498047</c:v>
                </c:pt>
                <c:pt idx="588">
                  <c:v>168.41064453125</c:v>
                </c:pt>
                <c:pt idx="589">
                  <c:v>169.27749633789062</c:v>
                </c:pt>
                <c:pt idx="590">
                  <c:v>168.68960571289062</c:v>
                </c:pt>
                <c:pt idx="591">
                  <c:v>172.8744659423828</c:v>
                </c:pt>
                <c:pt idx="592">
                  <c:v>169.7158966064453</c:v>
                </c:pt>
                <c:pt idx="593">
                  <c:v>168.68960571289062</c:v>
                </c:pt>
                <c:pt idx="594">
                  <c:v>172.4061737060547</c:v>
                </c:pt>
                <c:pt idx="595">
                  <c:v>182.71885681152344</c:v>
                </c:pt>
                <c:pt idx="596">
                  <c:v>181.0548858642578</c:v>
                </c:pt>
                <c:pt idx="597">
                  <c:v>181.7423858642578</c:v>
                </c:pt>
                <c:pt idx="598">
                  <c:v>182.08116149902344</c:v>
                </c:pt>
                <c:pt idx="599">
                  <c:v>183.9045867919922</c:v>
                </c:pt>
                <c:pt idx="600">
                  <c:v>182.63743591308594</c:v>
                </c:pt>
                <c:pt idx="601">
                  <c:v>185.86013793945312</c:v>
                </c:pt>
                <c:pt idx="602">
                  <c:v>187.00755310058594</c:v>
                </c:pt>
                <c:pt idx="603">
                  <c:v>189.2924041748047</c:v>
                </c:pt>
                <c:pt idx="604">
                  <c:v>189.41212463378906</c:v>
                </c:pt>
                <c:pt idx="605">
                  <c:v>189.44204711914062</c:v>
                </c:pt>
                <c:pt idx="606">
                  <c:v>190.6094207763672</c:v>
                </c:pt>
                <c:pt idx="607">
                  <c:v>191.91647338867188</c:v>
                </c:pt>
                <c:pt idx="608">
                  <c:v>190.4697265625</c:v>
                </c:pt>
                <c:pt idx="609">
                  <c:v>186.45880126953125</c:v>
                </c:pt>
                <c:pt idx="610">
                  <c:v>189.5518035888672</c:v>
                </c:pt>
                <c:pt idx="611">
                  <c:v>189.56178283691406</c:v>
                </c:pt>
                <c:pt idx="612">
                  <c:v>189.86111450195312</c:v>
                </c:pt>
                <c:pt idx="613">
                  <c:v>190.85885620117188</c:v>
                </c:pt>
                <c:pt idx="614">
                  <c:v>191.81668090820312</c:v>
                </c:pt>
                <c:pt idx="615">
                  <c:v>193.59268188476562</c:v>
                </c:pt>
                <c:pt idx="616">
                  <c:v>193.91195678710938</c:v>
                </c:pt>
                <c:pt idx="617">
                  <c:v>195.42852783203125</c:v>
                </c:pt>
                <c:pt idx="618">
                  <c:v>194.0416717529297</c:v>
                </c:pt>
                <c:pt idx="619">
                  <c:v>196.44622802734375</c:v>
                </c:pt>
                <c:pt idx="620">
                  <c:v>192.68472290039062</c:v>
                </c:pt>
                <c:pt idx="621">
                  <c:v>206.68310546875</c:v>
                </c:pt>
                <c:pt idx="622">
                  <c:v>212.58978271484375</c:v>
                </c:pt>
                <c:pt idx="623">
                  <c:v>213.75714111328125</c:v>
                </c:pt>
                <c:pt idx="624">
                  <c:v>212.01107788085938</c:v>
                </c:pt>
                <c:pt idx="625">
                  <c:v>216.18165588378906</c:v>
                </c:pt>
                <c:pt idx="626">
                  <c:v>213.8070068359375</c:v>
                </c:pt>
                <c:pt idx="627">
                  <c:v>209.2073974609375</c:v>
                </c:pt>
                <c:pt idx="628">
                  <c:v>207.02235412597656</c:v>
                </c:pt>
                <c:pt idx="629">
                  <c:v>207.67088317871094</c:v>
                </c:pt>
                <c:pt idx="630">
                  <c:v>208.59878540039062</c:v>
                </c:pt>
                <c:pt idx="631">
                  <c:v>212.7693634033203</c:v>
                </c:pt>
                <c:pt idx="632">
                  <c:v>213.61746215820312</c:v>
                </c:pt>
                <c:pt idx="633">
                  <c:v>210.14527893066406</c:v>
                </c:pt>
                <c:pt idx="634">
                  <c:v>216.261474609375</c:v>
                </c:pt>
                <c:pt idx="635">
                  <c:v>219.77354431152344</c:v>
                </c:pt>
                <c:pt idx="636">
                  <c:v>221.0506591796875</c:v>
                </c:pt>
                <c:pt idx="637">
                  <c:v>225.82984924316406</c:v>
                </c:pt>
                <c:pt idx="638">
                  <c:v>227.30653381347656</c:v>
                </c:pt>
                <c:pt idx="639">
                  <c:v>228.16458129882812</c:v>
                </c:pt>
                <c:pt idx="640">
                  <c:v>232.45489501953125</c:v>
                </c:pt>
                <c:pt idx="641">
                  <c:v>227.05709838867188</c:v>
                </c:pt>
                <c:pt idx="642">
                  <c:v>230.0203857421875</c:v>
                </c:pt>
                <c:pt idx="643">
                  <c:v>233.87168884277344</c:v>
                </c:pt>
                <c:pt idx="644">
                  <c:v>234.29074096679688</c:v>
                </c:pt>
                <c:pt idx="645">
                  <c:v>228.3641357421875</c:v>
                </c:pt>
                <c:pt idx="646">
                  <c:v>223.6747283935547</c:v>
                </c:pt>
                <c:pt idx="647">
                  <c:v>223.80442810058594</c:v>
                </c:pt>
                <c:pt idx="648">
                  <c:v>223.45523071289062</c:v>
                </c:pt>
                <c:pt idx="649">
                  <c:v>224.5028533935547</c:v>
                </c:pt>
                <c:pt idx="650">
                  <c:v>218.0474395751953</c:v>
                </c:pt>
                <c:pt idx="651">
                  <c:v>216.99981689453125</c:v>
                </c:pt>
                <c:pt idx="652">
                  <c:v>217.46875</c:v>
                </c:pt>
                <c:pt idx="653">
                  <c:v>217.7481231689453</c:v>
                </c:pt>
                <c:pt idx="654">
                  <c:v>218.30685424804688</c:v>
                </c:pt>
                <c:pt idx="655">
                  <c:v>221.5794677734375</c:v>
                </c:pt>
                <c:pt idx="656">
                  <c:v>217.8678436279297</c:v>
                </c:pt>
                <c:pt idx="657">
                  <c:v>219.36447143554688</c:v>
                </c:pt>
                <c:pt idx="658">
                  <c:v>208.79833984375</c:v>
                </c:pt>
                <c:pt idx="659">
                  <c:v>206.762939453125</c:v>
                </c:pt>
                <c:pt idx="660">
                  <c:v>209.34710693359375</c:v>
                </c:pt>
                <c:pt idx="661">
                  <c:v>212.8292236328125</c:v>
                </c:pt>
                <c:pt idx="662">
                  <c:v>215.7526397705078</c:v>
                </c:pt>
                <c:pt idx="663">
                  <c:v>217.2909393310547</c:v>
                </c:pt>
                <c:pt idx="664">
                  <c:v>221.02682495117188</c:v>
                </c:pt>
                <c:pt idx="665">
                  <c:v>221.47633361816406</c:v>
                </c:pt>
                <c:pt idx="666">
                  <c:v>224.47303771972656</c:v>
                </c:pt>
                <c:pt idx="667">
                  <c:v>225.80157470703125</c:v>
                </c:pt>
                <c:pt idx="668">
                  <c:v>225.64175415039062</c:v>
                </c:pt>
                <c:pt idx="669">
                  <c:v>226.2610626220703</c:v>
                </c:pt>
                <c:pt idx="670">
                  <c:v>226.15118408203125</c:v>
                </c:pt>
                <c:pt idx="671">
                  <c:v>224.2832489013672</c:v>
                </c:pt>
                <c:pt idx="672">
                  <c:v>226.5906982421875</c:v>
                </c:pt>
                <c:pt idx="673">
                  <c:v>226.93032836914062</c:v>
                </c:pt>
                <c:pt idx="674">
                  <c:v>227.77938842773438</c:v>
                </c:pt>
                <c:pt idx="675">
                  <c:v>226.2410888671875</c:v>
                </c:pt>
                <c:pt idx="676">
                  <c:v>229.53746032714844</c:v>
                </c:pt>
                <c:pt idx="677">
                  <c:v>228.7483367919922</c:v>
                </c:pt>
                <c:pt idx="678">
                  <c:v>222.52517700195312</c:v>
                </c:pt>
                <c:pt idx="679">
                  <c:v>220.6072998046875</c:v>
                </c:pt>
                <c:pt idx="680">
                  <c:v>222.13560485839844</c:v>
                </c:pt>
                <c:pt idx="681">
                  <c:v>220.57733154296875</c:v>
                </c:pt>
                <c:pt idx="682">
                  <c:v>220.66722106933594</c:v>
                </c:pt>
                <c:pt idx="683">
                  <c:v>219.86810302734375</c:v>
                </c:pt>
                <c:pt idx="684">
                  <c:v>222.41529846191406</c:v>
                </c:pt>
                <c:pt idx="685">
                  <c:v>222.52517700195312</c:v>
                </c:pt>
                <c:pt idx="686">
                  <c:v>222.25547790527344</c:v>
                </c:pt>
                <c:pt idx="687">
                  <c:v>216.082275390625</c:v>
                </c:pt>
                <c:pt idx="688">
                  <c:v>216.55174255371094</c:v>
                </c:pt>
                <c:pt idx="689">
                  <c:v>220.4474639892578</c:v>
                </c:pt>
                <c:pt idx="690">
                  <c:v>228.61846923828125</c:v>
                </c:pt>
                <c:pt idx="691">
                  <c:v>227.94920349121094</c:v>
                </c:pt>
                <c:pt idx="692">
                  <c:v>226.2211151123047</c:v>
                </c:pt>
                <c:pt idx="693">
                  <c:v>227.1201171875</c:v>
                </c:pt>
                <c:pt idx="694">
                  <c:v>226.1212158203125</c:v>
                </c:pt>
                <c:pt idx="695">
                  <c:v>227.26995849609375</c:v>
                </c:pt>
                <c:pt idx="696">
                  <c:v>227.53965759277344</c:v>
                </c:pt>
                <c:pt idx="697">
                  <c:v>232.7439422607422</c:v>
                </c:pt>
                <c:pt idx="698">
                  <c:v>225.96141052246094</c:v>
                </c:pt>
                <c:pt idx="699">
                  <c:v>226.53077697753906</c:v>
                </c:pt>
                <c:pt idx="700">
                  <c:v>225.42198181152344</c:v>
                </c:pt>
                <c:pt idx="701">
                  <c:v>226.55075073242188</c:v>
                </c:pt>
                <c:pt idx="702">
                  <c:v>221.4463653564453</c:v>
                </c:pt>
                <c:pt idx="703">
                  <c:v>225.52188110351562</c:v>
                </c:pt>
                <c:pt idx="704">
                  <c:v>229.28773498535156</c:v>
                </c:pt>
                <c:pt idx="705">
                  <c:v>228.7882843017578</c:v>
                </c:pt>
                <c:pt idx="706">
                  <c:v>227.2999267578125</c:v>
                </c:pt>
                <c:pt idx="707">
                  <c:v>231.04580688476562</c:v>
                </c:pt>
                <c:pt idx="708">
                  <c:v>233.59300231933594</c:v>
                </c:pt>
                <c:pt idx="709">
                  <c:v>231.5252685546875</c:v>
                </c:pt>
                <c:pt idx="710">
                  <c:v>231.89486694335938</c:v>
                </c:pt>
                <c:pt idx="711">
                  <c:v>234.74172973632812</c:v>
                </c:pt>
                <c:pt idx="712">
                  <c:v>236.22010803222656</c:v>
                </c:pt>
                <c:pt idx="713">
                  <c:v>235.60079956054688</c:v>
                </c:pt>
                <c:pt idx="714">
                  <c:v>230.5063934326172</c:v>
                </c:pt>
                <c:pt idx="715">
                  <c:v>230.31661987304688</c:v>
                </c:pt>
                <c:pt idx="716">
                  <c:v>231.1556854248047</c:v>
                </c:pt>
                <c:pt idx="717">
                  <c:v>233.14349365234375</c:v>
                </c:pt>
                <c:pt idx="718">
                  <c:v>233.41319274902344</c:v>
                </c:pt>
                <c:pt idx="719">
                  <c:v>229.8471221923828</c:v>
                </c:pt>
                <c:pt idx="720">
                  <c:v>225.66172790527344</c:v>
                </c:pt>
                <c:pt idx="721">
                  <c:v>222.66502380371094</c:v>
                </c:pt>
                <c:pt idx="722">
                  <c:v>221.76600646972656</c:v>
                </c:pt>
                <c:pt idx="723">
                  <c:v>223.2044219970703</c:v>
                </c:pt>
                <c:pt idx="724">
                  <c:v>222.47523498535156</c:v>
                </c:pt>
                <c:pt idx="725">
                  <c:v>227.22999572753906</c:v>
                </c:pt>
                <c:pt idx="726">
                  <c:v>226.9600067138672</c:v>
                </c:pt>
                <c:pt idx="727">
                  <c:v>224.22999572753906</c:v>
                </c:pt>
                <c:pt idx="728">
                  <c:v>224.22999572753906</c:v>
                </c:pt>
                <c:pt idx="729">
                  <c:v>225.1199951171875</c:v>
                </c:pt>
                <c:pt idx="730">
                  <c:v>228.22000122070312</c:v>
                </c:pt>
                <c:pt idx="731">
                  <c:v>225.0</c:v>
                </c:pt>
                <c:pt idx="732">
                  <c:v>228.02000427246094</c:v>
                </c:pt>
                <c:pt idx="733">
                  <c:v>228.27999877929688</c:v>
                </c:pt>
                <c:pt idx="734">
                  <c:v>229.0</c:v>
                </c:pt>
                <c:pt idx="735">
                  <c:v>228.52000427246094</c:v>
                </c:pt>
                <c:pt idx="736">
                  <c:v>229.8699951171875</c:v>
                </c:pt>
                <c:pt idx="737">
                  <c:v>232.8699951171875</c:v>
                </c:pt>
                <c:pt idx="738">
                  <c:v>235.05999755859375</c:v>
                </c:pt>
                <c:pt idx="739">
                  <c:v>234.92999267578125</c:v>
                </c:pt>
                <c:pt idx="740">
                  <c:v>237.3300018310547</c:v>
                </c:pt>
                <c:pt idx="741">
                  <c:v>239.58999633789062</c:v>
                </c:pt>
                <c:pt idx="742">
                  <c:v>242.64999389648438</c:v>
                </c:pt>
                <c:pt idx="743">
                  <c:v>243.00999450683594</c:v>
                </c:pt>
                <c:pt idx="744">
                  <c:v>243.0399932861328</c:v>
                </c:pt>
                <c:pt idx="745">
                  <c:v>242.83999633789062</c:v>
                </c:pt>
                <c:pt idx="746">
                  <c:v>246.75</c:v>
                </c:pt>
                <c:pt idx="747">
                  <c:v>247.77000427246094</c:v>
                </c:pt>
                <c:pt idx="748">
                  <c:v>246.49000549316406</c:v>
                </c:pt>
                <c:pt idx="749">
                  <c:v>247.9600067138672</c:v>
                </c:pt>
                <c:pt idx="750">
                  <c:v>248.1300048828125</c:v>
                </c:pt>
                <c:pt idx="751">
                  <c:v>251.0399932861328</c:v>
                </c:pt>
                <c:pt idx="752">
                  <c:v>253.47999572753906</c:v>
                </c:pt>
                <c:pt idx="753">
                  <c:v>248.0500030517578</c:v>
                </c:pt>
                <c:pt idx="754">
                  <c:v>249.7899932861328</c:v>
                </c:pt>
                <c:pt idx="755">
                  <c:v>253.67559814453125</c:v>
                </c:pt>
              </c:numCache>
            </c:numRef>
          </c:val>
          <c:smooth/>
          <c:extLst>
            <c:ext xmlns:c16="http://schemas.microsoft.com/office/drawing/2014/chart" uri="{C3380CC4-5D6E-409C-BE32-E72D297353CC}">
              <c16:uniqueId val="{00000000-CA7C-471E-B9D3-47C6EC209516}"/>
            </c:ext>
          </c:extLst>
        </c:ser>
        <c:dLbls>
          <c:showLegendKey val="0"/>
          <c:showVal val="0"/>
          <c:showCatName val="0"/>
          <c:showSerName val="0"/>
          <c:showPercent val="0"/>
          <c:showBubbleSize val="0"/>
        </c:dLbls>
        <c:smooth val="0"/>
        <c:axId val="1001775743"/>
        <c:axId val="1001776223"/>
      </c:lineChart>
      <c:catAx>
        <c:axId val="1001775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6223"/>
        <c:crosses val="autoZero"/>
        <c:auto val="1"/>
        <c:lblAlgn val="ctr"/>
        <c:lblOffset val="100"/>
        <c:noMultiLvlLbl val="0"/>
      </c:catAx>
      <c:valAx>
        <c:axId val="10017762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57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baseline="0" dirty="0"/>
              <a:t>Operating revenue</a:t>
            </a:r>
            <a:endParaRPr lang="fr-FR"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Sheet1!$A$2:$A$4</c:f>
              <c:strCache>
                <c:ptCount val="3"/>
                <c:pt idx="0">
                  <c:v>30/06/2022</c:v>
                </c:pt>
                <c:pt idx="1">
                  <c:v>30/06/2023</c:v>
                </c:pt>
                <c:pt idx="2">
                  <c:v>30/06/2024</c:v>
                </c:pt>
              </c:strCache>
            </c:strRef>
          </c:cat>
          <c:val>
            <c:numRef>
              <c:f>Sheet1!$B$2:$B$4</c:f>
              <c:numCache>
                <c:formatCode>General</c:formatCode>
                <c:ptCount val="3"/>
                <c:pt idx="0">
                  <c:v>198.27</c:v>
                </c:pt>
                <c:pt idx="1">
                  <c:v>211.915</c:v>
                </c:pt>
                <c:pt idx="2">
                  <c:v>245.122</c:v>
                </c:pt>
              </c:numCache>
            </c:numRef>
          </c:val>
          <c:extLst>
            <c:ext xmlns:c16="http://schemas.microsoft.com/office/drawing/2014/chart" uri="{C3380CC4-5D6E-409C-BE32-E72D297353CC}">
              <c16:uniqueId val="{00000000-7158-4920-AB14-CD80E05704D3}"/>
            </c:ext>
          </c:extLst>
        </c:ser>
        <c:dLbls>
          <c:showLegendKey val="0"/>
          <c:showVal val="0"/>
          <c:showCatName val="0"/>
          <c:showSerName val="0"/>
          <c:showPercent val="0"/>
          <c:showBubbleSize val="0"/>
        </c:dLbls>
        <c:gapWidth val="219"/>
        <c:overlap val="-27"/>
        <c:axId val="867887487"/>
        <c:axId val="925846863"/>
      </c:barChart>
      <c:catAx>
        <c:axId val="86788748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925846863"/>
        <c:crosses val="autoZero"/>
        <c:auto val="1"/>
        <c:lblAlgn val="ctr"/>
        <c:lblOffset val="100"/>
        <c:noMultiLvlLbl val="0"/>
      </c:catAx>
      <c:valAx>
        <c:axId val="92584686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678874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fr-FR" dirty="0"/>
              <a:t>Gross profit</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fr-FR"/>
        </a:p>
      </c:txPr>
    </c:title>
    <c:autoTitleDeleted val="0"/>
    <c:plotArea>
      <c:layout/>
      <c:barChart>
        <c:barDir val="col"/>
        <c:grouping val="clustered"/>
        <c:varyColors val="0"/>
        <c:ser>
          <c:idx val="0"/>
          <c:order val="0"/>
          <c:tx>
            <c:strRef>
              <c:f>Sheet1!$B$1</c:f>
              <c:strCache>
                <c:ptCount val="1"/>
                <c:pt idx="0">
                  <c:v>Stock</c:v>
                </c:pt>
              </c:strCache>
            </c:strRef>
          </c:tx>
          <c:spPr>
            <a:solidFill>
              <a:schemeClr val="accent2"/>
            </a:solidFill>
            <a:ln>
              <a:noFill/>
            </a:ln>
            <a:effectLst/>
          </c:spPr>
          <c:invertIfNegative val="0"/>
          <c:cat>
            <c:strRef>
              <c:f>Sheet1!$A$2:$A$4</c:f>
              <c:strCache>
                <c:ptCount val="3"/>
                <c:pt idx="0">
                  <c:v>30/06/2022</c:v>
                </c:pt>
                <c:pt idx="1">
                  <c:v>30/06/2023</c:v>
                </c:pt>
                <c:pt idx="2">
                  <c:v>30/06/2024</c:v>
                </c:pt>
              </c:strCache>
            </c:strRef>
          </c:cat>
          <c:val>
            <c:numRef>
              <c:f>Sheet1!$B$2:$B$4</c:f>
              <c:numCache>
                <c:formatCode>General</c:formatCode>
                <c:ptCount val="3"/>
                <c:pt idx="0">
                  <c:v>135.62</c:v>
                </c:pt>
                <c:pt idx="1">
                  <c:v>146.052</c:v>
                </c:pt>
                <c:pt idx="2">
                  <c:v>171.008</c:v>
                </c:pt>
              </c:numCache>
            </c:numRef>
          </c:val>
          <c:extLst>
            <c:ext xmlns:c16="http://schemas.microsoft.com/office/drawing/2014/chart" uri="{C3380CC4-5D6E-409C-BE32-E72D297353CC}">
              <c16:uniqueId val="{00000000-0AAD-46D8-A86F-4A2E4DF9CD74}"/>
            </c:ext>
          </c:extLst>
        </c:ser>
        <c:dLbls>
          <c:showLegendKey val="0"/>
          <c:showVal val="0"/>
          <c:showCatName val="0"/>
          <c:showSerName val="0"/>
          <c:showPercent val="0"/>
          <c:showBubbleSize val="0"/>
        </c:dLbls>
        <c:gapWidth val="219"/>
        <c:overlap val="-27"/>
        <c:axId val="877191375"/>
        <c:axId val="877192815"/>
      </c:barChart>
      <c:catAx>
        <c:axId val="87719137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2815"/>
        <c:crosses val="autoZero"/>
        <c:auto val="1"/>
        <c:lblAlgn val="ctr"/>
        <c:lblOffset val="100"/>
        <c:noMultiLvlLbl val="0"/>
      </c:catAx>
      <c:valAx>
        <c:axId val="877192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87719137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Stock</c:v>
                </c:pt>
              </c:strCache>
            </c:strRef>
          </c:tx>
          <c:spPr>
            <a:ln w="28575" cap="rnd">
              <a:solidFill>
                <a:schemeClr val="accent2"/>
              </a:solidFill>
              <a:round/>
            </a:ln>
            <a:effectLst/>
          </c:spPr>
          <c:marker>
            <c:symbol val="none"/>
          </c:marker>
          <c:cat>
            <c:numRef>
              <c:f>Sheet1!$A$2:$A$757</c:f>
              <c:numCache>
                <c:formatCode>yyyy\-mm\-dd</c:formatCode>
                <c:ptCount val="756"/>
                <c:pt idx="0">
                  <c:v>44550.0</c:v>
                </c:pt>
                <c:pt idx="1">
                  <c:v>44551.0</c:v>
                </c:pt>
                <c:pt idx="2">
                  <c:v>44552.0</c:v>
                </c:pt>
                <c:pt idx="3">
                  <c:v>44553.0</c:v>
                </c:pt>
                <c:pt idx="4">
                  <c:v>44557.0</c:v>
                </c:pt>
                <c:pt idx="5">
                  <c:v>44558.0</c:v>
                </c:pt>
                <c:pt idx="6">
                  <c:v>44559.0</c:v>
                </c:pt>
                <c:pt idx="7">
                  <c:v>44560.0</c:v>
                </c:pt>
                <c:pt idx="8">
                  <c:v>44561.0</c:v>
                </c:pt>
                <c:pt idx="9">
                  <c:v>44564.0</c:v>
                </c:pt>
                <c:pt idx="10">
                  <c:v>44565.0</c:v>
                </c:pt>
                <c:pt idx="11">
                  <c:v>44566.0</c:v>
                </c:pt>
                <c:pt idx="12">
                  <c:v>44567.0</c:v>
                </c:pt>
                <c:pt idx="13">
                  <c:v>44568.0</c:v>
                </c:pt>
                <c:pt idx="14">
                  <c:v>44571.0</c:v>
                </c:pt>
                <c:pt idx="15">
                  <c:v>44572.0</c:v>
                </c:pt>
                <c:pt idx="16">
                  <c:v>44573.0</c:v>
                </c:pt>
                <c:pt idx="17">
                  <c:v>44574.0</c:v>
                </c:pt>
                <c:pt idx="18">
                  <c:v>44575.0</c:v>
                </c:pt>
                <c:pt idx="19">
                  <c:v>44579.0</c:v>
                </c:pt>
                <c:pt idx="20">
                  <c:v>44580.0</c:v>
                </c:pt>
                <c:pt idx="21">
                  <c:v>44581.0</c:v>
                </c:pt>
                <c:pt idx="22">
                  <c:v>44582.0</c:v>
                </c:pt>
                <c:pt idx="23">
                  <c:v>44585.0</c:v>
                </c:pt>
                <c:pt idx="24">
                  <c:v>44586.0</c:v>
                </c:pt>
                <c:pt idx="25">
                  <c:v>44587.0</c:v>
                </c:pt>
                <c:pt idx="26">
                  <c:v>44588.0</c:v>
                </c:pt>
                <c:pt idx="27">
                  <c:v>44589.0</c:v>
                </c:pt>
                <c:pt idx="28">
                  <c:v>44592.0</c:v>
                </c:pt>
                <c:pt idx="29">
                  <c:v>44593.0</c:v>
                </c:pt>
                <c:pt idx="30">
                  <c:v>44594.0</c:v>
                </c:pt>
                <c:pt idx="31">
                  <c:v>44595.0</c:v>
                </c:pt>
                <c:pt idx="32">
                  <c:v>44596.0</c:v>
                </c:pt>
                <c:pt idx="33">
                  <c:v>44599.0</c:v>
                </c:pt>
                <c:pt idx="34">
                  <c:v>44600.0</c:v>
                </c:pt>
                <c:pt idx="35">
                  <c:v>44601.0</c:v>
                </c:pt>
                <c:pt idx="36">
                  <c:v>44602.0</c:v>
                </c:pt>
                <c:pt idx="37">
                  <c:v>44603.0</c:v>
                </c:pt>
                <c:pt idx="38">
                  <c:v>44606.0</c:v>
                </c:pt>
                <c:pt idx="39">
                  <c:v>44607.0</c:v>
                </c:pt>
                <c:pt idx="40">
                  <c:v>44608.0</c:v>
                </c:pt>
                <c:pt idx="41">
                  <c:v>44609.0</c:v>
                </c:pt>
                <c:pt idx="42">
                  <c:v>44610.0</c:v>
                </c:pt>
                <c:pt idx="43">
                  <c:v>44614.0</c:v>
                </c:pt>
                <c:pt idx="44">
                  <c:v>44615.0</c:v>
                </c:pt>
                <c:pt idx="45">
                  <c:v>44616.0</c:v>
                </c:pt>
                <c:pt idx="46">
                  <c:v>44617.0</c:v>
                </c:pt>
                <c:pt idx="47">
                  <c:v>44620.0</c:v>
                </c:pt>
                <c:pt idx="48">
                  <c:v>44621.0</c:v>
                </c:pt>
                <c:pt idx="49">
                  <c:v>44622.0</c:v>
                </c:pt>
                <c:pt idx="50">
                  <c:v>44623.0</c:v>
                </c:pt>
                <c:pt idx="51">
                  <c:v>44624.0</c:v>
                </c:pt>
                <c:pt idx="52">
                  <c:v>44627.0</c:v>
                </c:pt>
                <c:pt idx="53">
                  <c:v>44628.0</c:v>
                </c:pt>
                <c:pt idx="54">
                  <c:v>44629.0</c:v>
                </c:pt>
                <c:pt idx="55">
                  <c:v>44630.0</c:v>
                </c:pt>
                <c:pt idx="56">
                  <c:v>44631.0</c:v>
                </c:pt>
                <c:pt idx="57">
                  <c:v>44634.0</c:v>
                </c:pt>
                <c:pt idx="58">
                  <c:v>44635.0</c:v>
                </c:pt>
                <c:pt idx="59">
                  <c:v>44636.0</c:v>
                </c:pt>
                <c:pt idx="60">
                  <c:v>44637.0</c:v>
                </c:pt>
                <c:pt idx="61">
                  <c:v>44638.0</c:v>
                </c:pt>
                <c:pt idx="62">
                  <c:v>44641.0</c:v>
                </c:pt>
                <c:pt idx="63">
                  <c:v>44642.0</c:v>
                </c:pt>
                <c:pt idx="64">
                  <c:v>44643.0</c:v>
                </c:pt>
                <c:pt idx="65">
                  <c:v>44644.0</c:v>
                </c:pt>
                <c:pt idx="66">
                  <c:v>44645.0</c:v>
                </c:pt>
                <c:pt idx="67">
                  <c:v>44648.0</c:v>
                </c:pt>
                <c:pt idx="68">
                  <c:v>44649.0</c:v>
                </c:pt>
                <c:pt idx="69">
                  <c:v>44650.0</c:v>
                </c:pt>
                <c:pt idx="70">
                  <c:v>44651.0</c:v>
                </c:pt>
                <c:pt idx="71">
                  <c:v>44652.0</c:v>
                </c:pt>
                <c:pt idx="72">
                  <c:v>44655.0</c:v>
                </c:pt>
                <c:pt idx="73">
                  <c:v>44656.0</c:v>
                </c:pt>
                <c:pt idx="74">
                  <c:v>44657.0</c:v>
                </c:pt>
                <c:pt idx="75">
                  <c:v>44658.0</c:v>
                </c:pt>
                <c:pt idx="76">
                  <c:v>44659.0</c:v>
                </c:pt>
                <c:pt idx="77">
                  <c:v>44662.0</c:v>
                </c:pt>
                <c:pt idx="78">
                  <c:v>44663.0</c:v>
                </c:pt>
                <c:pt idx="79">
                  <c:v>44664.0</c:v>
                </c:pt>
                <c:pt idx="80">
                  <c:v>44665.0</c:v>
                </c:pt>
                <c:pt idx="81">
                  <c:v>44669.0</c:v>
                </c:pt>
                <c:pt idx="82">
                  <c:v>44670.0</c:v>
                </c:pt>
                <c:pt idx="83">
                  <c:v>44671.0</c:v>
                </c:pt>
                <c:pt idx="84">
                  <c:v>44672.0</c:v>
                </c:pt>
                <c:pt idx="85">
                  <c:v>44673.0</c:v>
                </c:pt>
                <c:pt idx="86">
                  <c:v>44676.0</c:v>
                </c:pt>
                <c:pt idx="87">
                  <c:v>44677.0</c:v>
                </c:pt>
                <c:pt idx="88">
                  <c:v>44678.0</c:v>
                </c:pt>
                <c:pt idx="89">
                  <c:v>44679.0</c:v>
                </c:pt>
                <c:pt idx="90">
                  <c:v>44680.0</c:v>
                </c:pt>
                <c:pt idx="91">
                  <c:v>44683.0</c:v>
                </c:pt>
                <c:pt idx="92">
                  <c:v>44684.0</c:v>
                </c:pt>
                <c:pt idx="93">
                  <c:v>44685.0</c:v>
                </c:pt>
                <c:pt idx="94">
                  <c:v>44686.0</c:v>
                </c:pt>
                <c:pt idx="95">
                  <c:v>44687.0</c:v>
                </c:pt>
                <c:pt idx="96">
                  <c:v>44690.0</c:v>
                </c:pt>
                <c:pt idx="97">
                  <c:v>44691.0</c:v>
                </c:pt>
                <c:pt idx="98">
                  <c:v>44692.0</c:v>
                </c:pt>
                <c:pt idx="99">
                  <c:v>44693.0</c:v>
                </c:pt>
                <c:pt idx="100">
                  <c:v>44694.0</c:v>
                </c:pt>
                <c:pt idx="101">
                  <c:v>44697.0</c:v>
                </c:pt>
                <c:pt idx="102">
                  <c:v>44698.0</c:v>
                </c:pt>
                <c:pt idx="103">
                  <c:v>44699.0</c:v>
                </c:pt>
                <c:pt idx="104">
                  <c:v>44700.0</c:v>
                </c:pt>
                <c:pt idx="105">
                  <c:v>44701.0</c:v>
                </c:pt>
                <c:pt idx="106">
                  <c:v>44704.0</c:v>
                </c:pt>
                <c:pt idx="107">
                  <c:v>44705.0</c:v>
                </c:pt>
                <c:pt idx="108">
                  <c:v>44706.0</c:v>
                </c:pt>
                <c:pt idx="109">
                  <c:v>44707.0</c:v>
                </c:pt>
                <c:pt idx="110">
                  <c:v>44708.0</c:v>
                </c:pt>
                <c:pt idx="111">
                  <c:v>44712.0</c:v>
                </c:pt>
                <c:pt idx="112">
                  <c:v>44713.0</c:v>
                </c:pt>
                <c:pt idx="113">
                  <c:v>44714.0</c:v>
                </c:pt>
                <c:pt idx="114">
                  <c:v>44715.0</c:v>
                </c:pt>
                <c:pt idx="115">
                  <c:v>44718.0</c:v>
                </c:pt>
                <c:pt idx="116">
                  <c:v>44719.0</c:v>
                </c:pt>
                <c:pt idx="117">
                  <c:v>44720.0</c:v>
                </c:pt>
                <c:pt idx="118">
                  <c:v>44721.0</c:v>
                </c:pt>
                <c:pt idx="119">
                  <c:v>44722.0</c:v>
                </c:pt>
                <c:pt idx="120">
                  <c:v>44725.0</c:v>
                </c:pt>
                <c:pt idx="121">
                  <c:v>44726.0</c:v>
                </c:pt>
                <c:pt idx="122">
                  <c:v>44727.0</c:v>
                </c:pt>
                <c:pt idx="123">
                  <c:v>44728.0</c:v>
                </c:pt>
                <c:pt idx="124">
                  <c:v>44729.0</c:v>
                </c:pt>
                <c:pt idx="125">
                  <c:v>44733.0</c:v>
                </c:pt>
                <c:pt idx="126">
                  <c:v>44734.0</c:v>
                </c:pt>
                <c:pt idx="127">
                  <c:v>44735.0</c:v>
                </c:pt>
                <c:pt idx="128">
                  <c:v>44736.0</c:v>
                </c:pt>
                <c:pt idx="129">
                  <c:v>44739.0</c:v>
                </c:pt>
                <c:pt idx="130">
                  <c:v>44740.0</c:v>
                </c:pt>
                <c:pt idx="131">
                  <c:v>44741.0</c:v>
                </c:pt>
                <c:pt idx="132">
                  <c:v>44742.0</c:v>
                </c:pt>
                <c:pt idx="133">
                  <c:v>44743.0</c:v>
                </c:pt>
                <c:pt idx="134">
                  <c:v>44747.0</c:v>
                </c:pt>
                <c:pt idx="135">
                  <c:v>44748.0</c:v>
                </c:pt>
                <c:pt idx="136">
                  <c:v>44749.0</c:v>
                </c:pt>
                <c:pt idx="137">
                  <c:v>44750.0</c:v>
                </c:pt>
                <c:pt idx="138">
                  <c:v>44753.0</c:v>
                </c:pt>
                <c:pt idx="139">
                  <c:v>44754.0</c:v>
                </c:pt>
                <c:pt idx="140">
                  <c:v>44755.0</c:v>
                </c:pt>
                <c:pt idx="141">
                  <c:v>44756.0</c:v>
                </c:pt>
                <c:pt idx="142">
                  <c:v>44757.0</c:v>
                </c:pt>
                <c:pt idx="143">
                  <c:v>44760.0</c:v>
                </c:pt>
                <c:pt idx="144">
                  <c:v>44761.0</c:v>
                </c:pt>
                <c:pt idx="145">
                  <c:v>44762.0</c:v>
                </c:pt>
                <c:pt idx="146">
                  <c:v>44763.0</c:v>
                </c:pt>
                <c:pt idx="147">
                  <c:v>44764.0</c:v>
                </c:pt>
                <c:pt idx="148">
                  <c:v>44767.0</c:v>
                </c:pt>
                <c:pt idx="149">
                  <c:v>44768.0</c:v>
                </c:pt>
                <c:pt idx="150">
                  <c:v>44769.0</c:v>
                </c:pt>
                <c:pt idx="151">
                  <c:v>44770.0</c:v>
                </c:pt>
                <c:pt idx="152">
                  <c:v>44771.0</c:v>
                </c:pt>
                <c:pt idx="153">
                  <c:v>44774.0</c:v>
                </c:pt>
                <c:pt idx="154">
                  <c:v>44775.0</c:v>
                </c:pt>
                <c:pt idx="155">
                  <c:v>44776.0</c:v>
                </c:pt>
                <c:pt idx="156">
                  <c:v>44777.0</c:v>
                </c:pt>
                <c:pt idx="157">
                  <c:v>44778.0</c:v>
                </c:pt>
                <c:pt idx="158">
                  <c:v>44781.0</c:v>
                </c:pt>
                <c:pt idx="159">
                  <c:v>44782.0</c:v>
                </c:pt>
                <c:pt idx="160">
                  <c:v>44783.0</c:v>
                </c:pt>
                <c:pt idx="161">
                  <c:v>44784.0</c:v>
                </c:pt>
                <c:pt idx="162">
                  <c:v>44785.0</c:v>
                </c:pt>
                <c:pt idx="163">
                  <c:v>44788.0</c:v>
                </c:pt>
                <c:pt idx="164">
                  <c:v>44789.0</c:v>
                </c:pt>
                <c:pt idx="165">
                  <c:v>44790.0</c:v>
                </c:pt>
                <c:pt idx="166">
                  <c:v>44791.0</c:v>
                </c:pt>
                <c:pt idx="167">
                  <c:v>44792.0</c:v>
                </c:pt>
                <c:pt idx="168">
                  <c:v>44795.0</c:v>
                </c:pt>
                <c:pt idx="169">
                  <c:v>44796.0</c:v>
                </c:pt>
                <c:pt idx="170">
                  <c:v>44797.0</c:v>
                </c:pt>
                <c:pt idx="171">
                  <c:v>44798.0</c:v>
                </c:pt>
                <c:pt idx="172">
                  <c:v>44799.0</c:v>
                </c:pt>
                <c:pt idx="173">
                  <c:v>44802.0</c:v>
                </c:pt>
                <c:pt idx="174">
                  <c:v>44803.0</c:v>
                </c:pt>
                <c:pt idx="175">
                  <c:v>44804.0</c:v>
                </c:pt>
                <c:pt idx="176">
                  <c:v>44805.0</c:v>
                </c:pt>
                <c:pt idx="177">
                  <c:v>44806.0</c:v>
                </c:pt>
                <c:pt idx="178">
                  <c:v>44810.0</c:v>
                </c:pt>
                <c:pt idx="179">
                  <c:v>44811.0</c:v>
                </c:pt>
                <c:pt idx="180">
                  <c:v>44812.0</c:v>
                </c:pt>
                <c:pt idx="181">
                  <c:v>44813.0</c:v>
                </c:pt>
                <c:pt idx="182">
                  <c:v>44816.0</c:v>
                </c:pt>
                <c:pt idx="183">
                  <c:v>44817.0</c:v>
                </c:pt>
                <c:pt idx="184">
                  <c:v>44818.0</c:v>
                </c:pt>
                <c:pt idx="185">
                  <c:v>44819.0</c:v>
                </c:pt>
                <c:pt idx="186">
                  <c:v>44820.0</c:v>
                </c:pt>
                <c:pt idx="187">
                  <c:v>44823.0</c:v>
                </c:pt>
                <c:pt idx="188">
                  <c:v>44824.0</c:v>
                </c:pt>
                <c:pt idx="189">
                  <c:v>44825.0</c:v>
                </c:pt>
                <c:pt idx="190">
                  <c:v>44826.0</c:v>
                </c:pt>
                <c:pt idx="191">
                  <c:v>44827.0</c:v>
                </c:pt>
                <c:pt idx="192">
                  <c:v>44830.0</c:v>
                </c:pt>
                <c:pt idx="193">
                  <c:v>44831.0</c:v>
                </c:pt>
                <c:pt idx="194">
                  <c:v>44832.0</c:v>
                </c:pt>
                <c:pt idx="195">
                  <c:v>44833.0</c:v>
                </c:pt>
                <c:pt idx="196">
                  <c:v>44834.0</c:v>
                </c:pt>
                <c:pt idx="197">
                  <c:v>44837.0</c:v>
                </c:pt>
                <c:pt idx="198">
                  <c:v>44838.0</c:v>
                </c:pt>
                <c:pt idx="199">
                  <c:v>44839.0</c:v>
                </c:pt>
                <c:pt idx="200">
                  <c:v>44840.0</c:v>
                </c:pt>
                <c:pt idx="201">
                  <c:v>44841.0</c:v>
                </c:pt>
                <c:pt idx="202">
                  <c:v>44844.0</c:v>
                </c:pt>
                <c:pt idx="203">
                  <c:v>44845.0</c:v>
                </c:pt>
                <c:pt idx="204">
                  <c:v>44846.0</c:v>
                </c:pt>
                <c:pt idx="205">
                  <c:v>44847.0</c:v>
                </c:pt>
                <c:pt idx="206">
                  <c:v>44848.0</c:v>
                </c:pt>
                <c:pt idx="207">
                  <c:v>44851.0</c:v>
                </c:pt>
                <c:pt idx="208">
                  <c:v>44852.0</c:v>
                </c:pt>
                <c:pt idx="209">
                  <c:v>44853.0</c:v>
                </c:pt>
                <c:pt idx="210">
                  <c:v>44854.0</c:v>
                </c:pt>
                <c:pt idx="211">
                  <c:v>44855.0</c:v>
                </c:pt>
                <c:pt idx="212">
                  <c:v>44858.0</c:v>
                </c:pt>
                <c:pt idx="213">
                  <c:v>44859.0</c:v>
                </c:pt>
                <c:pt idx="214">
                  <c:v>44860.0</c:v>
                </c:pt>
                <c:pt idx="215">
                  <c:v>44861.0</c:v>
                </c:pt>
                <c:pt idx="216">
                  <c:v>44862.0</c:v>
                </c:pt>
                <c:pt idx="217">
                  <c:v>44865.0</c:v>
                </c:pt>
                <c:pt idx="218">
                  <c:v>44866.0</c:v>
                </c:pt>
                <c:pt idx="219">
                  <c:v>44867.0</c:v>
                </c:pt>
                <c:pt idx="220">
                  <c:v>44868.0</c:v>
                </c:pt>
                <c:pt idx="221">
                  <c:v>44869.0</c:v>
                </c:pt>
                <c:pt idx="222">
                  <c:v>44872.0</c:v>
                </c:pt>
                <c:pt idx="223">
                  <c:v>44873.0</c:v>
                </c:pt>
                <c:pt idx="224">
                  <c:v>44874.0</c:v>
                </c:pt>
                <c:pt idx="225">
                  <c:v>44875.0</c:v>
                </c:pt>
                <c:pt idx="226">
                  <c:v>44876.0</c:v>
                </c:pt>
                <c:pt idx="227">
                  <c:v>44879.0</c:v>
                </c:pt>
                <c:pt idx="228">
                  <c:v>44880.0</c:v>
                </c:pt>
                <c:pt idx="229">
                  <c:v>44881.0</c:v>
                </c:pt>
                <c:pt idx="230">
                  <c:v>44882.0</c:v>
                </c:pt>
                <c:pt idx="231">
                  <c:v>44883.0</c:v>
                </c:pt>
                <c:pt idx="232">
                  <c:v>44886.0</c:v>
                </c:pt>
                <c:pt idx="233">
                  <c:v>44887.0</c:v>
                </c:pt>
                <c:pt idx="234">
                  <c:v>44888.0</c:v>
                </c:pt>
                <c:pt idx="235">
                  <c:v>44890.0</c:v>
                </c:pt>
                <c:pt idx="236">
                  <c:v>44893.0</c:v>
                </c:pt>
                <c:pt idx="237">
                  <c:v>44894.0</c:v>
                </c:pt>
                <c:pt idx="238">
                  <c:v>44895.0</c:v>
                </c:pt>
                <c:pt idx="239">
                  <c:v>44896.0</c:v>
                </c:pt>
                <c:pt idx="240">
                  <c:v>44897.0</c:v>
                </c:pt>
                <c:pt idx="241">
                  <c:v>44900.0</c:v>
                </c:pt>
                <c:pt idx="242">
                  <c:v>44901.0</c:v>
                </c:pt>
                <c:pt idx="243">
                  <c:v>44902.0</c:v>
                </c:pt>
                <c:pt idx="244">
                  <c:v>44903.0</c:v>
                </c:pt>
                <c:pt idx="245">
                  <c:v>44904.0</c:v>
                </c:pt>
                <c:pt idx="246">
                  <c:v>44907.0</c:v>
                </c:pt>
                <c:pt idx="247">
                  <c:v>44908.0</c:v>
                </c:pt>
                <c:pt idx="248">
                  <c:v>44909.0</c:v>
                </c:pt>
                <c:pt idx="249">
                  <c:v>44910.0</c:v>
                </c:pt>
                <c:pt idx="250">
                  <c:v>44911.0</c:v>
                </c:pt>
                <c:pt idx="251">
                  <c:v>44914.0</c:v>
                </c:pt>
                <c:pt idx="252">
                  <c:v>44915.0</c:v>
                </c:pt>
                <c:pt idx="253">
                  <c:v>44916.0</c:v>
                </c:pt>
                <c:pt idx="254">
                  <c:v>44917.0</c:v>
                </c:pt>
                <c:pt idx="255">
                  <c:v>44918.0</c:v>
                </c:pt>
                <c:pt idx="256">
                  <c:v>44922.0</c:v>
                </c:pt>
                <c:pt idx="257">
                  <c:v>44923.0</c:v>
                </c:pt>
                <c:pt idx="258">
                  <c:v>44924.0</c:v>
                </c:pt>
                <c:pt idx="259">
                  <c:v>44925.0</c:v>
                </c:pt>
                <c:pt idx="260">
                  <c:v>44929.0</c:v>
                </c:pt>
                <c:pt idx="261">
                  <c:v>44930.0</c:v>
                </c:pt>
                <c:pt idx="262">
                  <c:v>44931.0</c:v>
                </c:pt>
                <c:pt idx="263">
                  <c:v>44932.0</c:v>
                </c:pt>
                <c:pt idx="264">
                  <c:v>44935.0</c:v>
                </c:pt>
                <c:pt idx="265">
                  <c:v>44936.0</c:v>
                </c:pt>
                <c:pt idx="266">
                  <c:v>44937.0</c:v>
                </c:pt>
                <c:pt idx="267">
                  <c:v>44938.0</c:v>
                </c:pt>
                <c:pt idx="268">
                  <c:v>44939.0</c:v>
                </c:pt>
                <c:pt idx="269">
                  <c:v>44943.0</c:v>
                </c:pt>
                <c:pt idx="270">
                  <c:v>44944.0</c:v>
                </c:pt>
                <c:pt idx="271">
                  <c:v>44945.0</c:v>
                </c:pt>
                <c:pt idx="272">
                  <c:v>44946.0</c:v>
                </c:pt>
                <c:pt idx="273">
                  <c:v>44949.0</c:v>
                </c:pt>
                <c:pt idx="274">
                  <c:v>44950.0</c:v>
                </c:pt>
                <c:pt idx="275">
                  <c:v>44951.0</c:v>
                </c:pt>
                <c:pt idx="276">
                  <c:v>44952.0</c:v>
                </c:pt>
                <c:pt idx="277">
                  <c:v>44953.0</c:v>
                </c:pt>
                <c:pt idx="278">
                  <c:v>44956.0</c:v>
                </c:pt>
                <c:pt idx="279">
                  <c:v>44957.0</c:v>
                </c:pt>
                <c:pt idx="280">
                  <c:v>44958.0</c:v>
                </c:pt>
                <c:pt idx="281">
                  <c:v>44959.0</c:v>
                </c:pt>
                <c:pt idx="282">
                  <c:v>44960.0</c:v>
                </c:pt>
                <c:pt idx="283">
                  <c:v>44963.0</c:v>
                </c:pt>
                <c:pt idx="284">
                  <c:v>44964.0</c:v>
                </c:pt>
                <c:pt idx="285">
                  <c:v>44965.0</c:v>
                </c:pt>
                <c:pt idx="286">
                  <c:v>44966.0</c:v>
                </c:pt>
                <c:pt idx="287">
                  <c:v>44967.0</c:v>
                </c:pt>
                <c:pt idx="288">
                  <c:v>44970.0</c:v>
                </c:pt>
                <c:pt idx="289">
                  <c:v>44971.0</c:v>
                </c:pt>
                <c:pt idx="290">
                  <c:v>44972.0</c:v>
                </c:pt>
                <c:pt idx="291">
                  <c:v>44973.0</c:v>
                </c:pt>
                <c:pt idx="292">
                  <c:v>44974.0</c:v>
                </c:pt>
                <c:pt idx="293">
                  <c:v>44978.0</c:v>
                </c:pt>
                <c:pt idx="294">
                  <c:v>44979.0</c:v>
                </c:pt>
                <c:pt idx="295">
                  <c:v>44980.0</c:v>
                </c:pt>
                <c:pt idx="296">
                  <c:v>44981.0</c:v>
                </c:pt>
                <c:pt idx="297">
                  <c:v>44984.0</c:v>
                </c:pt>
                <c:pt idx="298">
                  <c:v>44985.0</c:v>
                </c:pt>
                <c:pt idx="299">
                  <c:v>44986.0</c:v>
                </c:pt>
                <c:pt idx="300">
                  <c:v>44987.0</c:v>
                </c:pt>
                <c:pt idx="301">
                  <c:v>44988.0</c:v>
                </c:pt>
                <c:pt idx="302">
                  <c:v>44991.0</c:v>
                </c:pt>
                <c:pt idx="303">
                  <c:v>44992.0</c:v>
                </c:pt>
                <c:pt idx="304">
                  <c:v>44993.0</c:v>
                </c:pt>
                <c:pt idx="305">
                  <c:v>44994.0</c:v>
                </c:pt>
                <c:pt idx="306">
                  <c:v>44995.0</c:v>
                </c:pt>
                <c:pt idx="307">
                  <c:v>44998.0</c:v>
                </c:pt>
                <c:pt idx="308">
                  <c:v>44999.0</c:v>
                </c:pt>
                <c:pt idx="309">
                  <c:v>45000.0</c:v>
                </c:pt>
                <c:pt idx="310">
                  <c:v>45001.0</c:v>
                </c:pt>
                <c:pt idx="311">
                  <c:v>45002.0</c:v>
                </c:pt>
                <c:pt idx="312">
                  <c:v>45005.0</c:v>
                </c:pt>
                <c:pt idx="313">
                  <c:v>45006.0</c:v>
                </c:pt>
                <c:pt idx="314">
                  <c:v>45007.0</c:v>
                </c:pt>
                <c:pt idx="315">
                  <c:v>45008.0</c:v>
                </c:pt>
                <c:pt idx="316">
                  <c:v>45009.0</c:v>
                </c:pt>
                <c:pt idx="317">
                  <c:v>45012.0</c:v>
                </c:pt>
                <c:pt idx="318">
                  <c:v>45013.0</c:v>
                </c:pt>
                <c:pt idx="319">
                  <c:v>45014.0</c:v>
                </c:pt>
                <c:pt idx="320">
                  <c:v>45015.0</c:v>
                </c:pt>
                <c:pt idx="321">
                  <c:v>45016.0</c:v>
                </c:pt>
                <c:pt idx="322">
                  <c:v>45019.0</c:v>
                </c:pt>
                <c:pt idx="323">
                  <c:v>45020.0</c:v>
                </c:pt>
                <c:pt idx="324">
                  <c:v>45021.0</c:v>
                </c:pt>
                <c:pt idx="325">
                  <c:v>45022.0</c:v>
                </c:pt>
                <c:pt idx="326">
                  <c:v>45026.0</c:v>
                </c:pt>
                <c:pt idx="327">
                  <c:v>45027.0</c:v>
                </c:pt>
                <c:pt idx="328">
                  <c:v>45028.0</c:v>
                </c:pt>
                <c:pt idx="329">
                  <c:v>45029.0</c:v>
                </c:pt>
                <c:pt idx="330">
                  <c:v>45030.0</c:v>
                </c:pt>
                <c:pt idx="331">
                  <c:v>45033.0</c:v>
                </c:pt>
                <c:pt idx="332">
                  <c:v>45034.0</c:v>
                </c:pt>
                <c:pt idx="333">
                  <c:v>45035.0</c:v>
                </c:pt>
                <c:pt idx="334">
                  <c:v>45036.0</c:v>
                </c:pt>
                <c:pt idx="335">
                  <c:v>45037.0</c:v>
                </c:pt>
                <c:pt idx="336">
                  <c:v>45040.0</c:v>
                </c:pt>
                <c:pt idx="337">
                  <c:v>45041.0</c:v>
                </c:pt>
                <c:pt idx="338">
                  <c:v>45042.0</c:v>
                </c:pt>
                <c:pt idx="339">
                  <c:v>45043.0</c:v>
                </c:pt>
                <c:pt idx="340">
                  <c:v>45044.0</c:v>
                </c:pt>
                <c:pt idx="341">
                  <c:v>45047.0</c:v>
                </c:pt>
                <c:pt idx="342">
                  <c:v>45048.0</c:v>
                </c:pt>
                <c:pt idx="343">
                  <c:v>45049.0</c:v>
                </c:pt>
                <c:pt idx="344">
                  <c:v>45050.0</c:v>
                </c:pt>
                <c:pt idx="345">
                  <c:v>45051.0</c:v>
                </c:pt>
                <c:pt idx="346">
                  <c:v>45054.0</c:v>
                </c:pt>
                <c:pt idx="347">
                  <c:v>45055.0</c:v>
                </c:pt>
                <c:pt idx="348">
                  <c:v>45056.0</c:v>
                </c:pt>
                <c:pt idx="349">
                  <c:v>45057.0</c:v>
                </c:pt>
                <c:pt idx="350">
                  <c:v>45058.0</c:v>
                </c:pt>
                <c:pt idx="351">
                  <c:v>45061.0</c:v>
                </c:pt>
                <c:pt idx="352">
                  <c:v>45062.0</c:v>
                </c:pt>
                <c:pt idx="353">
                  <c:v>45063.0</c:v>
                </c:pt>
                <c:pt idx="354">
                  <c:v>45064.0</c:v>
                </c:pt>
                <c:pt idx="355">
                  <c:v>45065.0</c:v>
                </c:pt>
                <c:pt idx="356">
                  <c:v>45068.0</c:v>
                </c:pt>
                <c:pt idx="357">
                  <c:v>45069.0</c:v>
                </c:pt>
                <c:pt idx="358">
                  <c:v>45070.0</c:v>
                </c:pt>
                <c:pt idx="359">
                  <c:v>45071.0</c:v>
                </c:pt>
                <c:pt idx="360">
                  <c:v>45072.0</c:v>
                </c:pt>
                <c:pt idx="361">
                  <c:v>45076.0</c:v>
                </c:pt>
                <c:pt idx="362">
                  <c:v>45077.0</c:v>
                </c:pt>
                <c:pt idx="363">
                  <c:v>45078.0</c:v>
                </c:pt>
                <c:pt idx="364">
                  <c:v>45079.0</c:v>
                </c:pt>
                <c:pt idx="365">
                  <c:v>45082.0</c:v>
                </c:pt>
                <c:pt idx="366">
                  <c:v>45083.0</c:v>
                </c:pt>
                <c:pt idx="367">
                  <c:v>45084.0</c:v>
                </c:pt>
                <c:pt idx="368">
                  <c:v>45085.0</c:v>
                </c:pt>
                <c:pt idx="369">
                  <c:v>45086.0</c:v>
                </c:pt>
                <c:pt idx="370">
                  <c:v>45089.0</c:v>
                </c:pt>
                <c:pt idx="371">
                  <c:v>45090.0</c:v>
                </c:pt>
                <c:pt idx="372">
                  <c:v>45091.0</c:v>
                </c:pt>
                <c:pt idx="373">
                  <c:v>45092.0</c:v>
                </c:pt>
                <c:pt idx="374">
                  <c:v>45093.0</c:v>
                </c:pt>
                <c:pt idx="375">
                  <c:v>45097.0</c:v>
                </c:pt>
                <c:pt idx="376">
                  <c:v>45098.0</c:v>
                </c:pt>
                <c:pt idx="377">
                  <c:v>45099.0</c:v>
                </c:pt>
                <c:pt idx="378">
                  <c:v>45100.0</c:v>
                </c:pt>
                <c:pt idx="379">
                  <c:v>45103.0</c:v>
                </c:pt>
                <c:pt idx="380">
                  <c:v>45104.0</c:v>
                </c:pt>
                <c:pt idx="381">
                  <c:v>45105.0</c:v>
                </c:pt>
                <c:pt idx="382">
                  <c:v>45106.0</c:v>
                </c:pt>
                <c:pt idx="383">
                  <c:v>45107.0</c:v>
                </c:pt>
                <c:pt idx="384">
                  <c:v>45110.0</c:v>
                </c:pt>
                <c:pt idx="385">
                  <c:v>45112.0</c:v>
                </c:pt>
                <c:pt idx="386">
                  <c:v>45113.0</c:v>
                </c:pt>
                <c:pt idx="387">
                  <c:v>45114.0</c:v>
                </c:pt>
                <c:pt idx="388">
                  <c:v>45117.0</c:v>
                </c:pt>
                <c:pt idx="389">
                  <c:v>45118.0</c:v>
                </c:pt>
                <c:pt idx="390">
                  <c:v>45119.0</c:v>
                </c:pt>
                <c:pt idx="391">
                  <c:v>45120.0</c:v>
                </c:pt>
                <c:pt idx="392">
                  <c:v>45121.0</c:v>
                </c:pt>
                <c:pt idx="393">
                  <c:v>45124.0</c:v>
                </c:pt>
                <c:pt idx="394">
                  <c:v>45125.0</c:v>
                </c:pt>
                <c:pt idx="395">
                  <c:v>45126.0</c:v>
                </c:pt>
                <c:pt idx="396">
                  <c:v>45127.0</c:v>
                </c:pt>
                <c:pt idx="397">
                  <c:v>45128.0</c:v>
                </c:pt>
                <c:pt idx="398">
                  <c:v>45131.0</c:v>
                </c:pt>
                <c:pt idx="399">
                  <c:v>45132.0</c:v>
                </c:pt>
                <c:pt idx="400">
                  <c:v>45133.0</c:v>
                </c:pt>
                <c:pt idx="401">
                  <c:v>45134.0</c:v>
                </c:pt>
                <c:pt idx="402">
                  <c:v>45135.0</c:v>
                </c:pt>
                <c:pt idx="403">
                  <c:v>45138.0</c:v>
                </c:pt>
                <c:pt idx="404">
                  <c:v>45139.0</c:v>
                </c:pt>
                <c:pt idx="405">
                  <c:v>45140.0</c:v>
                </c:pt>
                <c:pt idx="406">
                  <c:v>45141.0</c:v>
                </c:pt>
                <c:pt idx="407">
                  <c:v>45142.0</c:v>
                </c:pt>
                <c:pt idx="408">
                  <c:v>45145.0</c:v>
                </c:pt>
                <c:pt idx="409">
                  <c:v>45146.0</c:v>
                </c:pt>
                <c:pt idx="410">
                  <c:v>45147.0</c:v>
                </c:pt>
                <c:pt idx="411">
                  <c:v>45148.0</c:v>
                </c:pt>
                <c:pt idx="412">
                  <c:v>45149.0</c:v>
                </c:pt>
                <c:pt idx="413">
                  <c:v>45152.0</c:v>
                </c:pt>
                <c:pt idx="414">
                  <c:v>45153.0</c:v>
                </c:pt>
                <c:pt idx="415">
                  <c:v>45154.0</c:v>
                </c:pt>
                <c:pt idx="416">
                  <c:v>45155.0</c:v>
                </c:pt>
                <c:pt idx="417">
                  <c:v>45156.0</c:v>
                </c:pt>
                <c:pt idx="418">
                  <c:v>45159.0</c:v>
                </c:pt>
                <c:pt idx="419">
                  <c:v>45160.0</c:v>
                </c:pt>
                <c:pt idx="420">
                  <c:v>45161.0</c:v>
                </c:pt>
                <c:pt idx="421">
                  <c:v>45162.0</c:v>
                </c:pt>
                <c:pt idx="422">
                  <c:v>45163.0</c:v>
                </c:pt>
                <c:pt idx="423">
                  <c:v>45166.0</c:v>
                </c:pt>
                <c:pt idx="424">
                  <c:v>45167.0</c:v>
                </c:pt>
                <c:pt idx="425">
                  <c:v>45168.0</c:v>
                </c:pt>
                <c:pt idx="426">
                  <c:v>45169.0</c:v>
                </c:pt>
                <c:pt idx="427">
                  <c:v>45170.0</c:v>
                </c:pt>
                <c:pt idx="428">
                  <c:v>45174.0</c:v>
                </c:pt>
                <c:pt idx="429">
                  <c:v>45175.0</c:v>
                </c:pt>
                <c:pt idx="430">
                  <c:v>45176.0</c:v>
                </c:pt>
                <c:pt idx="431">
                  <c:v>45177.0</c:v>
                </c:pt>
                <c:pt idx="432">
                  <c:v>45180.0</c:v>
                </c:pt>
                <c:pt idx="433">
                  <c:v>45181.0</c:v>
                </c:pt>
                <c:pt idx="434">
                  <c:v>45182.0</c:v>
                </c:pt>
                <c:pt idx="435">
                  <c:v>45183.0</c:v>
                </c:pt>
                <c:pt idx="436">
                  <c:v>45184.0</c:v>
                </c:pt>
                <c:pt idx="437">
                  <c:v>45187.0</c:v>
                </c:pt>
                <c:pt idx="438">
                  <c:v>45188.0</c:v>
                </c:pt>
                <c:pt idx="439">
                  <c:v>45189.0</c:v>
                </c:pt>
                <c:pt idx="440">
                  <c:v>45190.0</c:v>
                </c:pt>
                <c:pt idx="441">
                  <c:v>45191.0</c:v>
                </c:pt>
                <c:pt idx="442">
                  <c:v>45194.0</c:v>
                </c:pt>
                <c:pt idx="443">
                  <c:v>45195.0</c:v>
                </c:pt>
                <c:pt idx="444">
                  <c:v>45196.0</c:v>
                </c:pt>
                <c:pt idx="445">
                  <c:v>45197.0</c:v>
                </c:pt>
                <c:pt idx="446">
                  <c:v>45198.0</c:v>
                </c:pt>
                <c:pt idx="447">
                  <c:v>45201.0</c:v>
                </c:pt>
                <c:pt idx="448">
                  <c:v>45202.0</c:v>
                </c:pt>
                <c:pt idx="449">
                  <c:v>45203.0</c:v>
                </c:pt>
                <c:pt idx="450">
                  <c:v>45204.0</c:v>
                </c:pt>
                <c:pt idx="451">
                  <c:v>45205.0</c:v>
                </c:pt>
                <c:pt idx="452">
                  <c:v>45208.0</c:v>
                </c:pt>
                <c:pt idx="453">
                  <c:v>45209.0</c:v>
                </c:pt>
                <c:pt idx="454">
                  <c:v>45210.0</c:v>
                </c:pt>
                <c:pt idx="455">
                  <c:v>45211.0</c:v>
                </c:pt>
                <c:pt idx="456">
                  <c:v>45212.0</c:v>
                </c:pt>
                <c:pt idx="457">
                  <c:v>45215.0</c:v>
                </c:pt>
                <c:pt idx="458">
                  <c:v>45216.0</c:v>
                </c:pt>
                <c:pt idx="459">
                  <c:v>45217.0</c:v>
                </c:pt>
                <c:pt idx="460">
                  <c:v>45218.0</c:v>
                </c:pt>
                <c:pt idx="461">
                  <c:v>45219.0</c:v>
                </c:pt>
                <c:pt idx="462">
                  <c:v>45222.0</c:v>
                </c:pt>
                <c:pt idx="463">
                  <c:v>45223.0</c:v>
                </c:pt>
                <c:pt idx="464">
                  <c:v>45224.0</c:v>
                </c:pt>
                <c:pt idx="465">
                  <c:v>45225.0</c:v>
                </c:pt>
                <c:pt idx="466">
                  <c:v>45226.0</c:v>
                </c:pt>
                <c:pt idx="467">
                  <c:v>45229.0</c:v>
                </c:pt>
                <c:pt idx="468">
                  <c:v>45230.0</c:v>
                </c:pt>
                <c:pt idx="469">
                  <c:v>45231.0</c:v>
                </c:pt>
                <c:pt idx="470">
                  <c:v>45232.0</c:v>
                </c:pt>
                <c:pt idx="471">
                  <c:v>45233.0</c:v>
                </c:pt>
                <c:pt idx="472">
                  <c:v>45236.0</c:v>
                </c:pt>
                <c:pt idx="473">
                  <c:v>45237.0</c:v>
                </c:pt>
                <c:pt idx="474">
                  <c:v>45238.0</c:v>
                </c:pt>
                <c:pt idx="475">
                  <c:v>45239.0</c:v>
                </c:pt>
                <c:pt idx="476">
                  <c:v>45240.0</c:v>
                </c:pt>
                <c:pt idx="477">
                  <c:v>45243.0</c:v>
                </c:pt>
                <c:pt idx="478">
                  <c:v>45244.0</c:v>
                </c:pt>
                <c:pt idx="479">
                  <c:v>45245.0</c:v>
                </c:pt>
                <c:pt idx="480">
                  <c:v>45246.0</c:v>
                </c:pt>
                <c:pt idx="481">
                  <c:v>45247.0</c:v>
                </c:pt>
                <c:pt idx="482">
                  <c:v>45250.0</c:v>
                </c:pt>
                <c:pt idx="483">
                  <c:v>45251.0</c:v>
                </c:pt>
                <c:pt idx="484">
                  <c:v>45252.0</c:v>
                </c:pt>
                <c:pt idx="485">
                  <c:v>45254.0</c:v>
                </c:pt>
                <c:pt idx="486">
                  <c:v>45257.0</c:v>
                </c:pt>
                <c:pt idx="487">
                  <c:v>45258.0</c:v>
                </c:pt>
                <c:pt idx="488">
                  <c:v>45259.0</c:v>
                </c:pt>
                <c:pt idx="489">
                  <c:v>45260.0</c:v>
                </c:pt>
                <c:pt idx="490">
                  <c:v>45261.0</c:v>
                </c:pt>
                <c:pt idx="491">
                  <c:v>45264.0</c:v>
                </c:pt>
                <c:pt idx="492">
                  <c:v>45265.0</c:v>
                </c:pt>
                <c:pt idx="493">
                  <c:v>45266.0</c:v>
                </c:pt>
                <c:pt idx="494">
                  <c:v>45267.0</c:v>
                </c:pt>
                <c:pt idx="495">
                  <c:v>45268.0</c:v>
                </c:pt>
                <c:pt idx="496">
                  <c:v>45271.0</c:v>
                </c:pt>
                <c:pt idx="497">
                  <c:v>45272.0</c:v>
                </c:pt>
                <c:pt idx="498">
                  <c:v>45273.0</c:v>
                </c:pt>
                <c:pt idx="499">
                  <c:v>45274.0</c:v>
                </c:pt>
                <c:pt idx="500">
                  <c:v>45275.0</c:v>
                </c:pt>
                <c:pt idx="501">
                  <c:v>45278.0</c:v>
                </c:pt>
                <c:pt idx="502">
                  <c:v>45279.0</c:v>
                </c:pt>
                <c:pt idx="503">
                  <c:v>45280.0</c:v>
                </c:pt>
                <c:pt idx="504">
                  <c:v>45281.0</c:v>
                </c:pt>
                <c:pt idx="505">
                  <c:v>45282.0</c:v>
                </c:pt>
                <c:pt idx="506">
                  <c:v>45286.0</c:v>
                </c:pt>
                <c:pt idx="507">
                  <c:v>45287.0</c:v>
                </c:pt>
                <c:pt idx="508">
                  <c:v>45288.0</c:v>
                </c:pt>
                <c:pt idx="509">
                  <c:v>45289.0</c:v>
                </c:pt>
                <c:pt idx="510">
                  <c:v>45293.0</c:v>
                </c:pt>
                <c:pt idx="511">
                  <c:v>45294.0</c:v>
                </c:pt>
                <c:pt idx="512">
                  <c:v>45295.0</c:v>
                </c:pt>
                <c:pt idx="513">
                  <c:v>45296.0</c:v>
                </c:pt>
                <c:pt idx="514">
                  <c:v>45299.0</c:v>
                </c:pt>
                <c:pt idx="515">
                  <c:v>45300.0</c:v>
                </c:pt>
                <c:pt idx="516">
                  <c:v>45301.0</c:v>
                </c:pt>
                <c:pt idx="517">
                  <c:v>45302.0</c:v>
                </c:pt>
                <c:pt idx="518">
                  <c:v>45303.0</c:v>
                </c:pt>
                <c:pt idx="519">
                  <c:v>45307.0</c:v>
                </c:pt>
                <c:pt idx="520">
                  <c:v>45308.0</c:v>
                </c:pt>
                <c:pt idx="521">
                  <c:v>45309.0</c:v>
                </c:pt>
                <c:pt idx="522">
                  <c:v>45310.0</c:v>
                </c:pt>
                <c:pt idx="523">
                  <c:v>45313.0</c:v>
                </c:pt>
                <c:pt idx="524">
                  <c:v>45314.0</c:v>
                </c:pt>
                <c:pt idx="525">
                  <c:v>45315.0</c:v>
                </c:pt>
                <c:pt idx="526">
                  <c:v>45316.0</c:v>
                </c:pt>
                <c:pt idx="527">
                  <c:v>45317.0</c:v>
                </c:pt>
                <c:pt idx="528">
                  <c:v>45320.0</c:v>
                </c:pt>
                <c:pt idx="529">
                  <c:v>45321.0</c:v>
                </c:pt>
                <c:pt idx="530">
                  <c:v>45322.0</c:v>
                </c:pt>
                <c:pt idx="531">
                  <c:v>45323.0</c:v>
                </c:pt>
                <c:pt idx="532">
                  <c:v>45324.0</c:v>
                </c:pt>
                <c:pt idx="533">
                  <c:v>45327.0</c:v>
                </c:pt>
                <c:pt idx="534">
                  <c:v>45328.0</c:v>
                </c:pt>
                <c:pt idx="535">
                  <c:v>45329.0</c:v>
                </c:pt>
                <c:pt idx="536">
                  <c:v>45330.0</c:v>
                </c:pt>
                <c:pt idx="537">
                  <c:v>45331.0</c:v>
                </c:pt>
                <c:pt idx="538">
                  <c:v>45334.0</c:v>
                </c:pt>
                <c:pt idx="539">
                  <c:v>45335.0</c:v>
                </c:pt>
                <c:pt idx="540">
                  <c:v>45336.0</c:v>
                </c:pt>
                <c:pt idx="541">
                  <c:v>45337.0</c:v>
                </c:pt>
                <c:pt idx="542">
                  <c:v>45338.0</c:v>
                </c:pt>
                <c:pt idx="543">
                  <c:v>45342.0</c:v>
                </c:pt>
                <c:pt idx="544">
                  <c:v>45343.0</c:v>
                </c:pt>
                <c:pt idx="545">
                  <c:v>45344.0</c:v>
                </c:pt>
                <c:pt idx="546">
                  <c:v>45345.0</c:v>
                </c:pt>
                <c:pt idx="547">
                  <c:v>45348.0</c:v>
                </c:pt>
                <c:pt idx="548">
                  <c:v>45349.0</c:v>
                </c:pt>
                <c:pt idx="549">
                  <c:v>45350.0</c:v>
                </c:pt>
                <c:pt idx="550">
                  <c:v>45351.0</c:v>
                </c:pt>
                <c:pt idx="551">
                  <c:v>45352.0</c:v>
                </c:pt>
                <c:pt idx="552">
                  <c:v>45355.0</c:v>
                </c:pt>
                <c:pt idx="553">
                  <c:v>45356.0</c:v>
                </c:pt>
                <c:pt idx="554">
                  <c:v>45357.0</c:v>
                </c:pt>
                <c:pt idx="555">
                  <c:v>45358.0</c:v>
                </c:pt>
                <c:pt idx="556">
                  <c:v>45359.0</c:v>
                </c:pt>
                <c:pt idx="557">
                  <c:v>45362.0</c:v>
                </c:pt>
                <c:pt idx="558">
                  <c:v>45363.0</c:v>
                </c:pt>
                <c:pt idx="559">
                  <c:v>45364.0</c:v>
                </c:pt>
                <c:pt idx="560">
                  <c:v>45365.0</c:v>
                </c:pt>
                <c:pt idx="561">
                  <c:v>45366.0</c:v>
                </c:pt>
                <c:pt idx="562">
                  <c:v>45369.0</c:v>
                </c:pt>
                <c:pt idx="563">
                  <c:v>45370.0</c:v>
                </c:pt>
                <c:pt idx="564">
                  <c:v>45371.0</c:v>
                </c:pt>
                <c:pt idx="565">
                  <c:v>45372.0</c:v>
                </c:pt>
                <c:pt idx="566">
                  <c:v>45373.0</c:v>
                </c:pt>
                <c:pt idx="567">
                  <c:v>45376.0</c:v>
                </c:pt>
                <c:pt idx="568">
                  <c:v>45377.0</c:v>
                </c:pt>
                <c:pt idx="569">
                  <c:v>45378.0</c:v>
                </c:pt>
                <c:pt idx="570">
                  <c:v>45379.0</c:v>
                </c:pt>
                <c:pt idx="571">
                  <c:v>45383.0</c:v>
                </c:pt>
                <c:pt idx="572">
                  <c:v>45384.0</c:v>
                </c:pt>
                <c:pt idx="573">
                  <c:v>45385.0</c:v>
                </c:pt>
                <c:pt idx="574">
                  <c:v>45386.0</c:v>
                </c:pt>
                <c:pt idx="575">
                  <c:v>45387.0</c:v>
                </c:pt>
                <c:pt idx="576">
                  <c:v>45390.0</c:v>
                </c:pt>
                <c:pt idx="577">
                  <c:v>45391.0</c:v>
                </c:pt>
                <c:pt idx="578">
                  <c:v>45392.0</c:v>
                </c:pt>
                <c:pt idx="579">
                  <c:v>45393.0</c:v>
                </c:pt>
                <c:pt idx="580">
                  <c:v>45394.0</c:v>
                </c:pt>
                <c:pt idx="581">
                  <c:v>45397.0</c:v>
                </c:pt>
                <c:pt idx="582">
                  <c:v>45398.0</c:v>
                </c:pt>
                <c:pt idx="583">
                  <c:v>45399.0</c:v>
                </c:pt>
                <c:pt idx="584">
                  <c:v>45400.0</c:v>
                </c:pt>
                <c:pt idx="585">
                  <c:v>45401.0</c:v>
                </c:pt>
                <c:pt idx="586">
                  <c:v>45404.0</c:v>
                </c:pt>
                <c:pt idx="587">
                  <c:v>45405.0</c:v>
                </c:pt>
                <c:pt idx="588">
                  <c:v>45406.0</c:v>
                </c:pt>
                <c:pt idx="589">
                  <c:v>45407.0</c:v>
                </c:pt>
                <c:pt idx="590">
                  <c:v>45408.0</c:v>
                </c:pt>
                <c:pt idx="591">
                  <c:v>45411.0</c:v>
                </c:pt>
                <c:pt idx="592">
                  <c:v>45412.0</c:v>
                </c:pt>
                <c:pt idx="593">
                  <c:v>45413.0</c:v>
                </c:pt>
                <c:pt idx="594">
                  <c:v>45414.0</c:v>
                </c:pt>
                <c:pt idx="595">
                  <c:v>45415.0</c:v>
                </c:pt>
                <c:pt idx="596">
                  <c:v>45418.0</c:v>
                </c:pt>
                <c:pt idx="597">
                  <c:v>45419.0</c:v>
                </c:pt>
                <c:pt idx="598">
                  <c:v>45420.0</c:v>
                </c:pt>
                <c:pt idx="599">
                  <c:v>45421.0</c:v>
                </c:pt>
                <c:pt idx="600">
                  <c:v>45422.0</c:v>
                </c:pt>
                <c:pt idx="601">
                  <c:v>45425.0</c:v>
                </c:pt>
                <c:pt idx="602">
                  <c:v>45426.0</c:v>
                </c:pt>
                <c:pt idx="603">
                  <c:v>45427.0</c:v>
                </c:pt>
                <c:pt idx="604">
                  <c:v>45428.0</c:v>
                </c:pt>
                <c:pt idx="605">
                  <c:v>45429.0</c:v>
                </c:pt>
                <c:pt idx="606">
                  <c:v>45432.0</c:v>
                </c:pt>
                <c:pt idx="607">
                  <c:v>45433.0</c:v>
                </c:pt>
                <c:pt idx="608">
                  <c:v>45434.0</c:v>
                </c:pt>
                <c:pt idx="609">
                  <c:v>45435.0</c:v>
                </c:pt>
                <c:pt idx="610">
                  <c:v>45436.0</c:v>
                </c:pt>
                <c:pt idx="611">
                  <c:v>45440.0</c:v>
                </c:pt>
                <c:pt idx="612">
                  <c:v>45441.0</c:v>
                </c:pt>
                <c:pt idx="613">
                  <c:v>45442.0</c:v>
                </c:pt>
                <c:pt idx="614">
                  <c:v>45443.0</c:v>
                </c:pt>
                <c:pt idx="615">
                  <c:v>45446.0</c:v>
                </c:pt>
                <c:pt idx="616">
                  <c:v>45447.0</c:v>
                </c:pt>
                <c:pt idx="617">
                  <c:v>45448.0</c:v>
                </c:pt>
                <c:pt idx="618">
                  <c:v>45449.0</c:v>
                </c:pt>
                <c:pt idx="619">
                  <c:v>45450.0</c:v>
                </c:pt>
                <c:pt idx="620">
                  <c:v>45453.0</c:v>
                </c:pt>
                <c:pt idx="621">
                  <c:v>45454.0</c:v>
                </c:pt>
                <c:pt idx="622">
                  <c:v>45455.0</c:v>
                </c:pt>
                <c:pt idx="623">
                  <c:v>45456.0</c:v>
                </c:pt>
                <c:pt idx="624">
                  <c:v>45457.0</c:v>
                </c:pt>
                <c:pt idx="625">
                  <c:v>45460.0</c:v>
                </c:pt>
                <c:pt idx="626">
                  <c:v>45461.0</c:v>
                </c:pt>
                <c:pt idx="627">
                  <c:v>45463.0</c:v>
                </c:pt>
                <c:pt idx="628">
                  <c:v>45464.0</c:v>
                </c:pt>
                <c:pt idx="629">
                  <c:v>45467.0</c:v>
                </c:pt>
                <c:pt idx="630">
                  <c:v>45468.0</c:v>
                </c:pt>
                <c:pt idx="631">
                  <c:v>45469.0</c:v>
                </c:pt>
                <c:pt idx="632">
                  <c:v>45470.0</c:v>
                </c:pt>
                <c:pt idx="633">
                  <c:v>45471.0</c:v>
                </c:pt>
                <c:pt idx="634">
                  <c:v>45474.0</c:v>
                </c:pt>
                <c:pt idx="635">
                  <c:v>45475.0</c:v>
                </c:pt>
                <c:pt idx="636">
                  <c:v>45476.0</c:v>
                </c:pt>
                <c:pt idx="637">
                  <c:v>45478.0</c:v>
                </c:pt>
                <c:pt idx="638">
                  <c:v>45481.0</c:v>
                </c:pt>
                <c:pt idx="639">
                  <c:v>45482.0</c:v>
                </c:pt>
                <c:pt idx="640">
                  <c:v>45483.0</c:v>
                </c:pt>
                <c:pt idx="641">
                  <c:v>45484.0</c:v>
                </c:pt>
                <c:pt idx="642">
                  <c:v>45485.0</c:v>
                </c:pt>
                <c:pt idx="643">
                  <c:v>45488.0</c:v>
                </c:pt>
                <c:pt idx="644">
                  <c:v>45489.0</c:v>
                </c:pt>
                <c:pt idx="645">
                  <c:v>45490.0</c:v>
                </c:pt>
                <c:pt idx="646">
                  <c:v>45491.0</c:v>
                </c:pt>
                <c:pt idx="647">
                  <c:v>45492.0</c:v>
                </c:pt>
                <c:pt idx="648">
                  <c:v>45495.0</c:v>
                </c:pt>
                <c:pt idx="649">
                  <c:v>45496.0</c:v>
                </c:pt>
                <c:pt idx="650">
                  <c:v>45497.0</c:v>
                </c:pt>
                <c:pt idx="651">
                  <c:v>45498.0</c:v>
                </c:pt>
                <c:pt idx="652">
                  <c:v>45499.0</c:v>
                </c:pt>
                <c:pt idx="653">
                  <c:v>45502.0</c:v>
                </c:pt>
                <c:pt idx="654">
                  <c:v>45503.0</c:v>
                </c:pt>
                <c:pt idx="655">
                  <c:v>45504.0</c:v>
                </c:pt>
                <c:pt idx="656">
                  <c:v>45505.0</c:v>
                </c:pt>
                <c:pt idx="657">
                  <c:v>45506.0</c:v>
                </c:pt>
                <c:pt idx="658">
                  <c:v>45509.0</c:v>
                </c:pt>
                <c:pt idx="659">
                  <c:v>45510.0</c:v>
                </c:pt>
                <c:pt idx="660">
                  <c:v>45511.0</c:v>
                </c:pt>
                <c:pt idx="661">
                  <c:v>45512.0</c:v>
                </c:pt>
                <c:pt idx="662">
                  <c:v>45513.0</c:v>
                </c:pt>
                <c:pt idx="663">
                  <c:v>45516.0</c:v>
                </c:pt>
                <c:pt idx="664">
                  <c:v>45517.0</c:v>
                </c:pt>
                <c:pt idx="665">
                  <c:v>45518.0</c:v>
                </c:pt>
                <c:pt idx="666">
                  <c:v>45519.0</c:v>
                </c:pt>
                <c:pt idx="667">
                  <c:v>45520.0</c:v>
                </c:pt>
                <c:pt idx="668">
                  <c:v>45523.0</c:v>
                </c:pt>
                <c:pt idx="669">
                  <c:v>45524.0</c:v>
                </c:pt>
                <c:pt idx="670">
                  <c:v>45525.0</c:v>
                </c:pt>
                <c:pt idx="671">
                  <c:v>45526.0</c:v>
                </c:pt>
                <c:pt idx="672">
                  <c:v>45527.0</c:v>
                </c:pt>
                <c:pt idx="673">
                  <c:v>45530.0</c:v>
                </c:pt>
                <c:pt idx="674">
                  <c:v>45531.0</c:v>
                </c:pt>
                <c:pt idx="675">
                  <c:v>45532.0</c:v>
                </c:pt>
                <c:pt idx="676">
                  <c:v>45533.0</c:v>
                </c:pt>
                <c:pt idx="677">
                  <c:v>45534.0</c:v>
                </c:pt>
                <c:pt idx="678">
                  <c:v>45538.0</c:v>
                </c:pt>
                <c:pt idx="679">
                  <c:v>45539.0</c:v>
                </c:pt>
                <c:pt idx="680">
                  <c:v>45540.0</c:v>
                </c:pt>
                <c:pt idx="681">
                  <c:v>45541.0</c:v>
                </c:pt>
                <c:pt idx="682">
                  <c:v>45544.0</c:v>
                </c:pt>
                <c:pt idx="683">
                  <c:v>45545.0</c:v>
                </c:pt>
                <c:pt idx="684">
                  <c:v>45546.0</c:v>
                </c:pt>
                <c:pt idx="685">
                  <c:v>45547.0</c:v>
                </c:pt>
                <c:pt idx="686">
                  <c:v>45548.0</c:v>
                </c:pt>
                <c:pt idx="687">
                  <c:v>45551.0</c:v>
                </c:pt>
                <c:pt idx="688">
                  <c:v>45552.0</c:v>
                </c:pt>
                <c:pt idx="689">
                  <c:v>45553.0</c:v>
                </c:pt>
                <c:pt idx="690">
                  <c:v>45554.0</c:v>
                </c:pt>
                <c:pt idx="691">
                  <c:v>45555.0</c:v>
                </c:pt>
                <c:pt idx="692">
                  <c:v>45558.0</c:v>
                </c:pt>
                <c:pt idx="693">
                  <c:v>45559.0</c:v>
                </c:pt>
                <c:pt idx="694">
                  <c:v>45560.0</c:v>
                </c:pt>
                <c:pt idx="695">
                  <c:v>45561.0</c:v>
                </c:pt>
                <c:pt idx="696">
                  <c:v>45562.0</c:v>
                </c:pt>
                <c:pt idx="697">
                  <c:v>45565.0</c:v>
                </c:pt>
                <c:pt idx="698">
                  <c:v>45566.0</c:v>
                </c:pt>
                <c:pt idx="699">
                  <c:v>45567.0</c:v>
                </c:pt>
                <c:pt idx="700">
                  <c:v>45568.0</c:v>
                </c:pt>
                <c:pt idx="701">
                  <c:v>45569.0</c:v>
                </c:pt>
                <c:pt idx="702">
                  <c:v>45572.0</c:v>
                </c:pt>
                <c:pt idx="703">
                  <c:v>45573.0</c:v>
                </c:pt>
                <c:pt idx="704">
                  <c:v>45574.0</c:v>
                </c:pt>
                <c:pt idx="705">
                  <c:v>45575.0</c:v>
                </c:pt>
                <c:pt idx="706">
                  <c:v>45576.0</c:v>
                </c:pt>
                <c:pt idx="707">
                  <c:v>45579.0</c:v>
                </c:pt>
                <c:pt idx="708">
                  <c:v>45580.0</c:v>
                </c:pt>
                <c:pt idx="709">
                  <c:v>45581.0</c:v>
                </c:pt>
                <c:pt idx="710">
                  <c:v>45582.0</c:v>
                </c:pt>
                <c:pt idx="711">
                  <c:v>45583.0</c:v>
                </c:pt>
                <c:pt idx="712">
                  <c:v>45586.0</c:v>
                </c:pt>
                <c:pt idx="713">
                  <c:v>45587.0</c:v>
                </c:pt>
                <c:pt idx="714">
                  <c:v>45588.0</c:v>
                </c:pt>
                <c:pt idx="715">
                  <c:v>45589.0</c:v>
                </c:pt>
                <c:pt idx="716">
                  <c:v>45590.0</c:v>
                </c:pt>
                <c:pt idx="717">
                  <c:v>45593.0</c:v>
                </c:pt>
                <c:pt idx="718">
                  <c:v>45594.0</c:v>
                </c:pt>
                <c:pt idx="719">
                  <c:v>45595.0</c:v>
                </c:pt>
                <c:pt idx="720">
                  <c:v>45596.0</c:v>
                </c:pt>
                <c:pt idx="721">
                  <c:v>45597.0</c:v>
                </c:pt>
                <c:pt idx="722">
                  <c:v>45600.0</c:v>
                </c:pt>
                <c:pt idx="723">
                  <c:v>45601.0</c:v>
                </c:pt>
                <c:pt idx="724">
                  <c:v>45602.0</c:v>
                </c:pt>
                <c:pt idx="725">
                  <c:v>45603.0</c:v>
                </c:pt>
                <c:pt idx="726">
                  <c:v>45604.0</c:v>
                </c:pt>
                <c:pt idx="727">
                  <c:v>45607.0</c:v>
                </c:pt>
                <c:pt idx="728">
                  <c:v>45608.0</c:v>
                </c:pt>
                <c:pt idx="729">
                  <c:v>45609.0</c:v>
                </c:pt>
                <c:pt idx="730">
                  <c:v>45610.0</c:v>
                </c:pt>
                <c:pt idx="731">
                  <c:v>45611.0</c:v>
                </c:pt>
                <c:pt idx="732">
                  <c:v>45614.0</c:v>
                </c:pt>
                <c:pt idx="733">
                  <c:v>45615.0</c:v>
                </c:pt>
                <c:pt idx="734">
                  <c:v>45616.0</c:v>
                </c:pt>
                <c:pt idx="735">
                  <c:v>45617.0</c:v>
                </c:pt>
                <c:pt idx="736">
                  <c:v>45618.0</c:v>
                </c:pt>
                <c:pt idx="737">
                  <c:v>45621.0</c:v>
                </c:pt>
                <c:pt idx="738">
                  <c:v>45622.0</c:v>
                </c:pt>
                <c:pt idx="739">
                  <c:v>45623.0</c:v>
                </c:pt>
                <c:pt idx="740">
                  <c:v>45625.0</c:v>
                </c:pt>
                <c:pt idx="741">
                  <c:v>45628.0</c:v>
                </c:pt>
                <c:pt idx="742">
                  <c:v>45629.0</c:v>
                </c:pt>
                <c:pt idx="743">
                  <c:v>45630.0</c:v>
                </c:pt>
                <c:pt idx="744">
                  <c:v>45631.0</c:v>
                </c:pt>
                <c:pt idx="745">
                  <c:v>45632.0</c:v>
                </c:pt>
                <c:pt idx="746">
                  <c:v>45635.0</c:v>
                </c:pt>
                <c:pt idx="747">
                  <c:v>45636.0</c:v>
                </c:pt>
                <c:pt idx="748">
                  <c:v>45637.0</c:v>
                </c:pt>
                <c:pt idx="749">
                  <c:v>45638.0</c:v>
                </c:pt>
                <c:pt idx="750">
                  <c:v>45639.0</c:v>
                </c:pt>
                <c:pt idx="751">
                  <c:v>45642.0</c:v>
                </c:pt>
                <c:pt idx="752">
                  <c:v>45643.0</c:v>
                </c:pt>
                <c:pt idx="753">
                  <c:v>45644.0</c:v>
                </c:pt>
                <c:pt idx="754">
                  <c:v>45645.0</c:v>
                </c:pt>
                <c:pt idx="755">
                  <c:v>45646.0</c:v>
                </c:pt>
              </c:numCache>
            </c:numRef>
          </c:cat>
          <c:val>
            <c:numRef>
              <c:f>Sheet1!$B$2:$B$757</c:f>
              <c:numCache>
                <c:formatCode>General</c:formatCode>
                <c:ptCount val="756"/>
                <c:pt idx="0">
                  <c:v>311.8228454589844</c:v>
                </c:pt>
                <c:pt idx="1">
                  <c:v>319.01629638671875</c:v>
                </c:pt>
                <c:pt idx="2">
                  <c:v>324.77691650390625</c:v>
                </c:pt>
                <c:pt idx="3">
                  <c:v>326.2292175292969</c:v>
                </c:pt>
                <c:pt idx="4">
                  <c:v>333.7930908203125</c:v>
                </c:pt>
                <c:pt idx="5">
                  <c:v>332.6233825683594</c:v>
                </c:pt>
                <c:pt idx="6">
                  <c:v>333.30572509765625</c:v>
                </c:pt>
                <c:pt idx="7">
                  <c:v>330.7422180175781</c:v>
                </c:pt>
                <c:pt idx="8">
                  <c:v>327.8180847167969</c:v>
                </c:pt>
                <c:pt idx="9">
                  <c:v>326.2876892089844</c:v>
                </c:pt>
                <c:pt idx="10">
                  <c:v>320.6927795410156</c:v>
                </c:pt>
                <c:pt idx="11">
                  <c:v>308.3821105957031</c:v>
                </c:pt>
                <c:pt idx="12">
                  <c:v>305.9452819824219</c:v>
                </c:pt>
                <c:pt idx="13">
                  <c:v>306.1012268066406</c:v>
                </c:pt>
                <c:pt idx="14">
                  <c:v>306.325439453125</c:v>
                </c:pt>
                <c:pt idx="15">
                  <c:v>307.0174865722656</c:v>
                </c:pt>
                <c:pt idx="16">
                  <c:v>310.22430419921875</c:v>
                </c:pt>
                <c:pt idx="17">
                  <c:v>297.0947570800781</c:v>
                </c:pt>
                <c:pt idx="18">
                  <c:v>302.3583068847656</c:v>
                </c:pt>
                <c:pt idx="19">
                  <c:v>294.9992370605469</c:v>
                </c:pt>
                <c:pt idx="20">
                  <c:v>295.6620178222656</c:v>
                </c:pt>
                <c:pt idx="21">
                  <c:v>293.9756774902344</c:v>
                </c:pt>
                <c:pt idx="22">
                  <c:v>288.5465393066406</c:v>
                </c:pt>
                <c:pt idx="23">
                  <c:v>288.8779296875</c:v>
                </c:pt>
                <c:pt idx="24">
                  <c:v>281.1971130371094</c:v>
                </c:pt>
                <c:pt idx="25">
                  <c:v>289.20941162109375</c:v>
                </c:pt>
                <c:pt idx="26">
                  <c:v>292.26019287109375</c:v>
                </c:pt>
                <c:pt idx="27">
                  <c:v>300.46734619140625</c:v>
                </c:pt>
                <c:pt idx="28">
                  <c:v>303.1186218261719</c:v>
                </c:pt>
                <c:pt idx="29">
                  <c:v>300.9547119140625</c:v>
                </c:pt>
                <c:pt idx="30">
                  <c:v>305.5359191894531</c:v>
                </c:pt>
                <c:pt idx="31">
                  <c:v>293.6346130371094</c:v>
                </c:pt>
                <c:pt idx="32">
                  <c:v>298.2059631347656</c:v>
                </c:pt>
                <c:pt idx="33">
                  <c:v>293.3421936035156</c:v>
                </c:pt>
                <c:pt idx="34">
                  <c:v>296.86090087890625</c:v>
                </c:pt>
                <c:pt idx="35">
                  <c:v>303.3427734375</c:v>
                </c:pt>
                <c:pt idx="36">
                  <c:v>294.73602294921875</c:v>
                </c:pt>
                <c:pt idx="37">
                  <c:v>287.58160400390625</c:v>
                </c:pt>
                <c:pt idx="38">
                  <c:v>287.5425720214844</c:v>
                </c:pt>
                <c:pt idx="39">
                  <c:v>292.8742980957031</c:v>
                </c:pt>
                <c:pt idx="40">
                  <c:v>292.5324401855469</c:v>
                </c:pt>
                <c:pt idx="41">
                  <c:v>283.96649169921875</c:v>
                </c:pt>
                <c:pt idx="42">
                  <c:v>281.23162841796875</c:v>
                </c:pt>
                <c:pt idx="43">
                  <c:v>281.0264892578125</c:v>
                </c:pt>
                <c:pt idx="44">
                  <c:v>273.74981689453125</c:v>
                </c:pt>
                <c:pt idx="45">
                  <c:v>287.73663330078125</c:v>
                </c:pt>
                <c:pt idx="46">
                  <c:v>290.39337158203125</c:v>
                </c:pt>
                <c:pt idx="47">
                  <c:v>291.8389892578125</c:v>
                </c:pt>
                <c:pt idx="48">
                  <c:v>288.0882873535156</c:v>
                </c:pt>
                <c:pt idx="49">
                  <c:v>293.2064208984375</c:v>
                </c:pt>
                <c:pt idx="50">
                  <c:v>289.0357360839844</c:v>
                </c:pt>
                <c:pt idx="51">
                  <c:v>283.11669921875</c:v>
                </c:pt>
                <c:pt idx="52">
                  <c:v>272.42144775390625</c:v>
                </c:pt>
                <c:pt idx="53">
                  <c:v>269.4325866699219</c:v>
                </c:pt>
                <c:pt idx="54">
                  <c:v>281.788330078125</c:v>
                </c:pt>
                <c:pt idx="55">
                  <c:v>278.9460754394531</c:v>
                </c:pt>
                <c:pt idx="56">
                  <c:v>273.55450439453125</c:v>
                </c:pt>
                <c:pt idx="57">
                  <c:v>270.0089111328125</c:v>
                </c:pt>
                <c:pt idx="58">
                  <c:v>280.4697570800781</c:v>
                </c:pt>
                <c:pt idx="59">
                  <c:v>287.54132080078125</c:v>
                </c:pt>
                <c:pt idx="60">
                  <c:v>288.3520202636719</c:v>
                </c:pt>
                <c:pt idx="61">
                  <c:v>293.4408264160156</c:v>
                </c:pt>
                <c:pt idx="62">
                  <c:v>292.2003173828125</c:v>
                </c:pt>
                <c:pt idx="63">
                  <c:v>296.98638916015625</c:v>
                </c:pt>
                <c:pt idx="64">
                  <c:v>292.5226745605469</c:v>
                </c:pt>
                <c:pt idx="65">
                  <c:v>297.0254211425781</c:v>
                </c:pt>
                <c:pt idx="66">
                  <c:v>296.61517333984375</c:v>
                </c:pt>
                <c:pt idx="67">
                  <c:v>303.471923828125</c:v>
                </c:pt>
                <c:pt idx="68">
                  <c:v>308.0722961425781</c:v>
                </c:pt>
                <c:pt idx="69">
                  <c:v>306.5583190917969</c:v>
                </c:pt>
                <c:pt idx="70">
                  <c:v>301.13751220703125</c:v>
                </c:pt>
                <c:pt idx="71">
                  <c:v>302.2216796875</c:v>
                </c:pt>
                <c:pt idx="72">
                  <c:v>307.6425476074219</c:v>
                </c:pt>
                <c:pt idx="73">
                  <c:v>303.647705078125</c:v>
                </c:pt>
                <c:pt idx="74">
                  <c:v>292.5324401855469</c:v>
                </c:pt>
                <c:pt idx="75">
                  <c:v>294.35894775390625</c:v>
                </c:pt>
                <c:pt idx="76">
                  <c:v>290.0613098144531</c:v>
                </c:pt>
                <c:pt idx="77">
                  <c:v>278.62371826171875</c:v>
                </c:pt>
                <c:pt idx="78">
                  <c:v>275.4981689453125</c:v>
                </c:pt>
                <c:pt idx="79">
                  <c:v>280.9288024902344</c:v>
                </c:pt>
                <c:pt idx="80">
                  <c:v>273.3200378417969</c:v>
                </c:pt>
                <c:pt idx="81">
                  <c:v>273.99395751953125</c:v>
                </c:pt>
                <c:pt idx="82">
                  <c:v>278.6628112792969</c:v>
                </c:pt>
                <c:pt idx="83">
                  <c:v>279.6981201171875</c:v>
                </c:pt>
                <c:pt idx="84">
                  <c:v>274.2772216796875</c:v>
                </c:pt>
                <c:pt idx="85">
                  <c:v>267.65496826171875</c:v>
                </c:pt>
                <c:pt idx="86">
                  <c:v>274.1893615722656</c:v>
                </c:pt>
                <c:pt idx="87">
                  <c:v>263.9336242675781</c:v>
                </c:pt>
                <c:pt idx="88">
                  <c:v>276.63116455078125</c:v>
                </c:pt>
                <c:pt idx="89">
                  <c:v>282.8919982910156</c:v>
                </c:pt>
                <c:pt idx="90">
                  <c:v>271.0638122558594</c:v>
                </c:pt>
                <c:pt idx="91">
                  <c:v>277.8520812988281</c:v>
                </c:pt>
                <c:pt idx="92">
                  <c:v>275.22467041015625</c:v>
                </c:pt>
                <c:pt idx="93">
                  <c:v>283.23388671875</c:v>
                </c:pt>
                <c:pt idx="94">
                  <c:v>270.8977355957031</c:v>
                </c:pt>
                <c:pt idx="95">
                  <c:v>268.33868408203125</c:v>
                </c:pt>
                <c:pt idx="96">
                  <c:v>258.4247741699219</c:v>
                </c:pt>
                <c:pt idx="97">
                  <c:v>263.2303771972656</c:v>
                </c:pt>
                <c:pt idx="98">
                  <c:v>254.48855590820312</c:v>
                </c:pt>
                <c:pt idx="99">
                  <c:v>249.40956115722656</c:v>
                </c:pt>
                <c:pt idx="100">
                  <c:v>255.0452880859375</c:v>
                </c:pt>
                <c:pt idx="101">
                  <c:v>255.41644287109375</c:v>
                </c:pt>
                <c:pt idx="102">
                  <c:v>260.6127624511719</c:v>
                </c:pt>
                <c:pt idx="103">
                  <c:v>248.74710083007812</c:v>
                </c:pt>
                <c:pt idx="104">
                  <c:v>247.82679748535156</c:v>
                </c:pt>
                <c:pt idx="105">
                  <c:v>247.25900268554688</c:v>
                </c:pt>
                <c:pt idx="106">
                  <c:v>255.1792449951172</c:v>
                </c:pt>
                <c:pt idx="107">
                  <c:v>254.17080688476562</c:v>
                </c:pt>
                <c:pt idx="108">
                  <c:v>257.00994873046875</c:v>
                </c:pt>
                <c:pt idx="109">
                  <c:v>260.3190002441406</c:v>
                </c:pt>
                <c:pt idx="110">
                  <c:v>267.50494384765625</c:v>
                </c:pt>
                <c:pt idx="111">
                  <c:v>266.1636657714844</c:v>
                </c:pt>
                <c:pt idx="112">
                  <c:v>266.7021789550781</c:v>
                </c:pt>
                <c:pt idx="113">
                  <c:v>268.8168029785156</c:v>
                </c:pt>
                <c:pt idx="114">
                  <c:v>264.3525695800781</c:v>
                </c:pt>
                <c:pt idx="115">
                  <c:v>263.1092224121094</c:v>
                </c:pt>
                <c:pt idx="116">
                  <c:v>266.780517578125</c:v>
                </c:pt>
                <c:pt idx="117">
                  <c:v>264.7343444824219</c:v>
                </c:pt>
                <c:pt idx="118">
                  <c:v>259.2323303222656</c:v>
                </c:pt>
                <c:pt idx="119">
                  <c:v>247.6799774169922</c:v>
                </c:pt>
                <c:pt idx="120">
                  <c:v>237.1752166748047</c:v>
                </c:pt>
                <c:pt idx="121">
                  <c:v>239.35841369628906</c:v>
                </c:pt>
                <c:pt idx="122">
                  <c:v>246.4757843017578</c:v>
                </c:pt>
                <c:pt idx="123">
                  <c:v>239.82833862304688</c:v>
                </c:pt>
                <c:pt idx="124">
                  <c:v>242.45208740234375</c:v>
                </c:pt>
                <c:pt idx="125">
                  <c:v>248.41424560546875</c:v>
                </c:pt>
                <c:pt idx="126">
                  <c:v>247.81707763671875</c:v>
                </c:pt>
                <c:pt idx="127">
                  <c:v>253.4267578125</c:v>
                </c:pt>
                <c:pt idx="128">
                  <c:v>262.0812683105469</c:v>
                </c:pt>
                <c:pt idx="129">
                  <c:v>259.33026123046875</c:v>
                </c:pt>
                <c:pt idx="130">
                  <c:v>251.09674072265625</c:v>
                </c:pt>
                <c:pt idx="131">
                  <c:v>254.7974090576172</c:v>
                </c:pt>
                <c:pt idx="132">
                  <c:v>251.4393768310547</c:v>
                </c:pt>
                <c:pt idx="133">
                  <c:v>254.1316680908203</c:v>
                </c:pt>
                <c:pt idx="134">
                  <c:v>257.33306884765625</c:v>
                </c:pt>
                <c:pt idx="135">
                  <c:v>260.62249755859375</c:v>
                </c:pt>
                <c:pt idx="136">
                  <c:v>262.7665710449219</c:v>
                </c:pt>
                <c:pt idx="137">
                  <c:v>262.04205322265625</c:v>
                </c:pt>
                <c:pt idx="138">
                  <c:v>258.95819091796875</c:v>
                </c:pt>
                <c:pt idx="139">
                  <c:v>248.34568786621094</c:v>
                </c:pt>
                <c:pt idx="140">
                  <c:v>247.41566467285156</c:v>
                </c:pt>
                <c:pt idx="141">
                  <c:v>248.74710083007812</c:v>
                </c:pt>
                <c:pt idx="142">
                  <c:v>251.33168029785156</c:v>
                </c:pt>
                <c:pt idx="143">
                  <c:v>248.9135284423828</c:v>
                </c:pt>
                <c:pt idx="144">
                  <c:v>254.08270263671875</c:v>
                </c:pt>
                <c:pt idx="145">
                  <c:v>256.76519775390625</c:v>
                </c:pt>
                <c:pt idx="146">
                  <c:v>259.2812805175781</c:v>
                </c:pt>
                <c:pt idx="147">
                  <c:v>254.8953399658203</c:v>
                </c:pt>
                <c:pt idx="148">
                  <c:v>253.3973846435547</c:v>
                </c:pt>
                <c:pt idx="149">
                  <c:v>246.6128387451172</c:v>
                </c:pt>
                <c:pt idx="150">
                  <c:v>263.099365234375</c:v>
                </c:pt>
                <c:pt idx="151">
                  <c:v>270.6084899902344</c:v>
                </c:pt>
                <c:pt idx="152">
                  <c:v>274.8475341796875</c:v>
                </c:pt>
                <c:pt idx="153">
                  <c:v>272.17486572265625</c:v>
                </c:pt>
                <c:pt idx="154">
                  <c:v>269.05181884765625</c:v>
                </c:pt>
                <c:pt idx="155">
                  <c:v>276.54119873046875</c:v>
                </c:pt>
                <c:pt idx="156">
                  <c:v>277.6964416503906</c:v>
                </c:pt>
                <c:pt idx="157">
                  <c:v>276.9720153808594</c:v>
                </c:pt>
                <c:pt idx="158">
                  <c:v>274.4363098144531</c:v>
                </c:pt>
                <c:pt idx="159">
                  <c:v>276.37481689453125</c:v>
                </c:pt>
                <c:pt idx="160">
                  <c:v>283.0908203125</c:v>
                </c:pt>
                <c:pt idx="161">
                  <c:v>280.9956970214844</c:v>
                </c:pt>
                <c:pt idx="162">
                  <c:v>285.7831115722656</c:v>
                </c:pt>
                <c:pt idx="163">
                  <c:v>287.31036376953125</c:v>
                </c:pt>
                <c:pt idx="164">
                  <c:v>286.5662841796875</c:v>
                </c:pt>
                <c:pt idx="165">
                  <c:v>285.8108825683594</c:v>
                </c:pt>
                <c:pt idx="166">
                  <c:v>284.6826171875</c:v>
                </c:pt>
                <c:pt idx="167">
                  <c:v>280.7386169433594</c:v>
                </c:pt>
                <c:pt idx="168">
                  <c:v>272.4974670410156</c:v>
                </c:pt>
                <c:pt idx="169">
                  <c:v>271.2122497558594</c:v>
                </c:pt>
                <c:pt idx="170">
                  <c:v>270.5745849609375</c:v>
                </c:pt>
                <c:pt idx="171">
                  <c:v>273.57666015625</c:v>
                </c:pt>
                <c:pt idx="172">
                  <c:v>263.0201416015625</c:v>
                </c:pt>
                <c:pt idx="173">
                  <c:v>260.2142333984375</c:v>
                </c:pt>
                <c:pt idx="174">
                  <c:v>257.9969787597656</c:v>
                </c:pt>
                <c:pt idx="175">
                  <c:v>256.52532958984375</c:v>
                </c:pt>
                <c:pt idx="176">
                  <c:v>255.47557067871094</c:v>
                </c:pt>
                <c:pt idx="177">
                  <c:v>251.21763610839844</c:v>
                </c:pt>
                <c:pt idx="178">
                  <c:v>248.46075439453125</c:v>
                </c:pt>
                <c:pt idx="179">
                  <c:v>253.20928955078125</c:v>
                </c:pt>
                <c:pt idx="180">
                  <c:v>253.63111877441406</c:v>
                </c:pt>
                <c:pt idx="181">
                  <c:v>259.4587707519531</c:v>
                </c:pt>
                <c:pt idx="182">
                  <c:v>261.6073913574219</c:v>
                </c:pt>
                <c:pt idx="183">
                  <c:v>247.22462463378906</c:v>
                </c:pt>
                <c:pt idx="184">
                  <c:v>247.45028686523438</c:v>
                </c:pt>
                <c:pt idx="185">
                  <c:v>240.7396240234375</c:v>
                </c:pt>
                <c:pt idx="186">
                  <c:v>240.11172485351562</c:v>
                </c:pt>
                <c:pt idx="187">
                  <c:v>239.89588928222656</c:v>
                </c:pt>
                <c:pt idx="188">
                  <c:v>237.8650360107422</c:v>
                </c:pt>
                <c:pt idx="189">
                  <c:v>234.4311981201172</c:v>
                </c:pt>
                <c:pt idx="190">
                  <c:v>236.4228057861328</c:v>
                </c:pt>
                <c:pt idx="191">
                  <c:v>233.4207000732422</c:v>
                </c:pt>
                <c:pt idx="192">
                  <c:v>232.95957946777344</c:v>
                </c:pt>
                <c:pt idx="193">
                  <c:v>231.9392547607422</c:v>
                </c:pt>
                <c:pt idx="194">
                  <c:v>236.51116943359375</c:v>
                </c:pt>
                <c:pt idx="195">
                  <c:v>233.00863647460938</c:v>
                </c:pt>
                <c:pt idx="196">
                  <c:v>228.49560546875</c:v>
                </c:pt>
                <c:pt idx="197">
                  <c:v>236.18736267089844</c:v>
                </c:pt>
                <c:pt idx="198">
                  <c:v>244.17344665527344</c:v>
                </c:pt>
                <c:pt idx="199">
                  <c:v>244.48736572265625</c:v>
                </c:pt>
                <c:pt idx="200">
                  <c:v>242.12294006347656</c:v>
                </c:pt>
                <c:pt idx="201">
                  <c:v>229.81028747558594</c:v>
                </c:pt>
                <c:pt idx="202">
                  <c:v>224.91465759277344</c:v>
                </c:pt>
                <c:pt idx="203">
                  <c:v>221.1472625732422</c:v>
                </c:pt>
                <c:pt idx="204">
                  <c:v>221.48085021972656</c:v>
                </c:pt>
                <c:pt idx="205">
                  <c:v>229.81028747558594</c:v>
                </c:pt>
                <c:pt idx="206">
                  <c:v>224.23768615722656</c:v>
                </c:pt>
                <c:pt idx="207">
                  <c:v>233.03807067871094</c:v>
                </c:pt>
                <c:pt idx="208">
                  <c:v>233.98974609375</c:v>
                </c:pt>
                <c:pt idx="209">
                  <c:v>232.00791931152344</c:v>
                </c:pt>
                <c:pt idx="210">
                  <c:v>231.6841583251953</c:v>
                </c:pt>
                <c:pt idx="211">
                  <c:v>237.541259765625</c:v>
                </c:pt>
                <c:pt idx="212">
                  <c:v>242.5742645263672</c:v>
                </c:pt>
                <c:pt idx="213">
                  <c:v>245.91976928710938</c:v>
                </c:pt>
                <c:pt idx="214">
                  <c:v>226.94552612304688</c:v>
                </c:pt>
                <c:pt idx="215">
                  <c:v>222.4619140625</c:v>
                </c:pt>
                <c:pt idx="216">
                  <c:v>231.40945434570312</c:v>
                </c:pt>
                <c:pt idx="217">
                  <c:v>227.74017333984375</c:v>
                </c:pt>
                <c:pt idx="218">
                  <c:v>223.85508728027344</c:v>
                </c:pt>
                <c:pt idx="219">
                  <c:v>215.9376983642578</c:v>
                </c:pt>
                <c:pt idx="220">
                  <c:v>210.1983184814453</c:v>
                </c:pt>
                <c:pt idx="221">
                  <c:v>217.20327758789062</c:v>
                </c:pt>
                <c:pt idx="222">
                  <c:v>223.56072998046875</c:v>
                </c:pt>
                <c:pt idx="223">
                  <c:v>224.54185485839844</c:v>
                </c:pt>
                <c:pt idx="224">
                  <c:v>220.26431274414062</c:v>
                </c:pt>
                <c:pt idx="225">
                  <c:v>238.38499450683594</c:v>
                </c:pt>
                <c:pt idx="226">
                  <c:v>242.43690490722656</c:v>
                </c:pt>
                <c:pt idx="227">
                  <c:v>236.9820556640625</c:v>
                </c:pt>
                <c:pt idx="228">
                  <c:v>237.3941192626953</c:v>
                </c:pt>
                <c:pt idx="229">
                  <c:v>237.82699584960938</c:v>
                </c:pt>
                <c:pt idx="230">
                  <c:v>237.77780151367188</c:v>
                </c:pt>
                <c:pt idx="231">
                  <c:v>237.3252410888672</c:v>
                </c:pt>
                <c:pt idx="232">
                  <c:v>238.14183044433594</c:v>
                </c:pt>
                <c:pt idx="233">
                  <c:v>241.07373046875</c:v>
                </c:pt>
                <c:pt idx="234">
                  <c:v>243.58253479003906</c:v>
                </c:pt>
                <c:pt idx="235">
                  <c:v>243.49398803710938</c:v>
                </c:pt>
                <c:pt idx="236">
                  <c:v>237.8565216064453</c:v>
                </c:pt>
                <c:pt idx="237">
                  <c:v>236.44961547851562</c:v>
                </c:pt>
                <c:pt idx="238">
                  <c:v>251.02047729492188</c:v>
                </c:pt>
                <c:pt idx="239">
                  <c:v>250.57772827148438</c:v>
                </c:pt>
                <c:pt idx="240">
                  <c:v>250.90240478515625</c:v>
                </c:pt>
                <c:pt idx="241">
                  <c:v>246.16021728515625</c:v>
                </c:pt>
                <c:pt idx="242">
                  <c:v>241.1622314453125</c:v>
                </c:pt>
                <c:pt idx="243">
                  <c:v>240.42433166503906</c:v>
                </c:pt>
                <c:pt idx="244">
                  <c:v>243.4054412841797</c:v>
                </c:pt>
                <c:pt idx="245">
                  <c:v>241.45742797851562</c:v>
                </c:pt>
                <c:pt idx="246">
                  <c:v>248.4329376220703</c:v>
                </c:pt>
                <c:pt idx="247">
                  <c:v>252.77174377441406</c:v>
                </c:pt>
                <c:pt idx="248">
                  <c:v>253.06690979003906</c:v>
                </c:pt>
                <c:pt idx="249">
                  <c:v>244.98944091796875</c:v>
                </c:pt>
                <c:pt idx="250">
                  <c:v>240.7392120361328</c:v>
                </c:pt>
                <c:pt idx="251">
                  <c:v>236.56765747070312</c:v>
                </c:pt>
                <c:pt idx="252">
                  <c:v>237.8958740234375</c:v>
                </c:pt>
                <c:pt idx="253">
                  <c:v>240.4833984375</c:v>
                </c:pt>
                <c:pt idx="254">
                  <c:v>234.34414672851562</c:v>
                </c:pt>
                <c:pt idx="255">
                  <c:v>234.8754119873047</c:v>
                </c:pt>
                <c:pt idx="256">
                  <c:v>233.13401794433594</c:v>
                </c:pt>
                <c:pt idx="257">
                  <c:v>230.74325561523438</c:v>
                </c:pt>
                <c:pt idx="258">
                  <c:v>237.11862182617188</c:v>
                </c:pt>
                <c:pt idx="259">
                  <c:v>235.94784545898438</c:v>
                </c:pt>
                <c:pt idx="260">
                  <c:v>235.7117156982422</c:v>
                </c:pt>
                <c:pt idx="261">
                  <c:v>225.4009246826172</c:v>
                </c:pt>
                <c:pt idx="262">
                  <c:v>218.7205810546875</c:v>
                </c:pt>
                <c:pt idx="263">
                  <c:v>221.29824829101562</c:v>
                </c:pt>
                <c:pt idx="264">
                  <c:v>223.45289611816406</c:v>
                </c:pt>
                <c:pt idx="265">
                  <c:v>225.15496826171875</c:v>
                </c:pt>
                <c:pt idx="266">
                  <c:v>231.96322631835938</c:v>
                </c:pt>
                <c:pt idx="267">
                  <c:v>234.65896606445312</c:v>
                </c:pt>
                <c:pt idx="268">
                  <c:v>235.36737060546875</c:v>
                </c:pt>
                <c:pt idx="269">
                  <c:v>236.46929931640625</c:v>
                </c:pt>
                <c:pt idx="270">
                  <c:v>232.00257873535156</c:v>
                </c:pt>
                <c:pt idx="271">
                  <c:v>228.18521118164062</c:v>
                </c:pt>
                <c:pt idx="272">
                  <c:v>236.34136962890625</c:v>
                </c:pt>
                <c:pt idx="273">
                  <c:v>238.6632843017578</c:v>
                </c:pt>
                <c:pt idx="274">
                  <c:v>238.1320037841797</c:v>
                </c:pt>
                <c:pt idx="275">
                  <c:v>236.7250518798828</c:v>
                </c:pt>
                <c:pt idx="276">
                  <c:v>243.9957733154297</c:v>
                </c:pt>
                <c:pt idx="277">
                  <c:v>244.15318298339844</c:v>
                </c:pt>
                <c:pt idx="278">
                  <c:v>238.79116821289062</c:v>
                </c:pt>
                <c:pt idx="279">
                  <c:v>243.808837890625</c:v>
                </c:pt>
                <c:pt idx="280">
                  <c:v>248.66908264160156</c:v>
                </c:pt>
                <c:pt idx="281">
                  <c:v>260.3277282714844</c:v>
                </c:pt>
                <c:pt idx="282">
                  <c:v>254.17864990234375</c:v>
                </c:pt>
                <c:pt idx="283">
                  <c:v>252.6241455078125</c:v>
                </c:pt>
                <c:pt idx="284">
                  <c:v>263.2399597167969</c:v>
                </c:pt>
                <c:pt idx="285">
                  <c:v>262.4233703613281</c:v>
                </c:pt>
                <c:pt idx="286">
                  <c:v>259.3635559082031</c:v>
                </c:pt>
                <c:pt idx="287">
                  <c:v>258.8519287109375</c:v>
                </c:pt>
                <c:pt idx="288">
                  <c:v>266.9392395019531</c:v>
                </c:pt>
                <c:pt idx="289">
                  <c:v>267.7755126953125</c:v>
                </c:pt>
                <c:pt idx="290">
                  <c:v>265.63519287109375</c:v>
                </c:pt>
                <c:pt idx="291">
                  <c:v>258.5632629394531</c:v>
                </c:pt>
                <c:pt idx="292">
                  <c:v>254.5292205810547</c:v>
                </c:pt>
                <c:pt idx="293">
                  <c:v>249.21298217773438</c:v>
                </c:pt>
                <c:pt idx="294">
                  <c:v>248.06887817382812</c:v>
                </c:pt>
                <c:pt idx="295">
                  <c:v>251.28428649902344</c:v>
                </c:pt>
                <c:pt idx="296">
                  <c:v>245.81019592285156</c:v>
                </c:pt>
                <c:pt idx="297">
                  <c:v>246.7373504638672</c:v>
                </c:pt>
                <c:pt idx="298">
                  <c:v>246.00747680664062</c:v>
                </c:pt>
                <c:pt idx="299">
                  <c:v>242.9005584716797</c:v>
                </c:pt>
                <c:pt idx="300">
                  <c:v>247.6743621826172</c:v>
                </c:pt>
                <c:pt idx="301">
                  <c:v>251.79714965820312</c:v>
                </c:pt>
                <c:pt idx="302">
                  <c:v>253.3555450439453</c:v>
                </c:pt>
                <c:pt idx="303">
                  <c:v>250.67274475097656</c:v>
                </c:pt>
                <c:pt idx="304">
                  <c:v>250.22889709472656</c:v>
                </c:pt>
                <c:pt idx="305">
                  <c:v>248.8677978515625</c:v>
                </c:pt>
                <c:pt idx="306">
                  <c:v>245.18881225585938</c:v>
                </c:pt>
                <c:pt idx="307">
                  <c:v>250.44590759277344</c:v>
                </c:pt>
                <c:pt idx="308">
                  <c:v>257.22186279296875</c:v>
                </c:pt>
                <c:pt idx="309">
                  <c:v>261.80828857421875</c:v>
                </c:pt>
                <c:pt idx="310">
                  <c:v>272.42108154296875</c:v>
                </c:pt>
                <c:pt idx="311">
                  <c:v>275.6068420410156</c:v>
                </c:pt>
                <c:pt idx="312">
                  <c:v>268.5054016113281</c:v>
                </c:pt>
                <c:pt idx="313">
                  <c:v>270.0341796875</c:v>
                </c:pt>
                <c:pt idx="314">
                  <c:v>268.5645446777344</c:v>
                </c:pt>
                <c:pt idx="315">
                  <c:v>273.861083984375</c:v>
                </c:pt>
                <c:pt idx="316">
                  <c:v>276.73126220703125</c:v>
                </c:pt>
                <c:pt idx="317">
                  <c:v>272.5986328125</c:v>
                </c:pt>
                <c:pt idx="318">
                  <c:v>271.46435546875</c:v>
                </c:pt>
                <c:pt idx="319">
                  <c:v>276.6720886230469</c:v>
                </c:pt>
                <c:pt idx="320">
                  <c:v>280.1636657714844</c:v>
                </c:pt>
                <c:pt idx="321">
                  <c:v>284.3555603027344</c:v>
                </c:pt>
                <c:pt idx="322">
                  <c:v>283.3001708984375</c:v>
                </c:pt>
                <c:pt idx="323">
                  <c:v>283.2508544921875</c:v>
                </c:pt>
                <c:pt idx="324">
                  <c:v>280.4496765136719</c:v>
                </c:pt>
                <c:pt idx="325">
                  <c:v>287.6103820800781</c:v>
                </c:pt>
                <c:pt idx="326">
                  <c:v>285.4306335449219</c:v>
                </c:pt>
                <c:pt idx="327">
                  <c:v>278.9603576660156</c:v>
                </c:pt>
                <c:pt idx="328">
                  <c:v>279.6112976074219</c:v>
                </c:pt>
                <c:pt idx="329">
                  <c:v>285.87445068359375</c:v>
                </c:pt>
                <c:pt idx="330">
                  <c:v>282.22503662109375</c:v>
                </c:pt>
                <c:pt idx="331">
                  <c:v>284.8486328125</c:v>
                </c:pt>
                <c:pt idx="332">
                  <c:v>284.424560546875</c:v>
                </c:pt>
                <c:pt idx="333">
                  <c:v>284.50347900390625</c:v>
                </c:pt>
                <c:pt idx="334">
                  <c:v>282.1954345703125</c:v>
                </c:pt>
                <c:pt idx="335">
                  <c:v>281.85028076171875</c:v>
                </c:pt>
                <c:pt idx="336">
                  <c:v>277.91485595703125</c:v>
                </c:pt>
                <c:pt idx="337">
                  <c:v>271.65179443359375</c:v>
                </c:pt>
                <c:pt idx="338">
                  <c:v>291.32879638671875</c:v>
                </c:pt>
                <c:pt idx="339">
                  <c:v>300.65936279296875</c:v>
                </c:pt>
                <c:pt idx="340">
                  <c:v>303.0561218261719</c:v>
                </c:pt>
                <c:pt idx="341">
                  <c:v>301.37939453125</c:v>
                </c:pt>
                <c:pt idx="342">
                  <c:v>301.2314453125</c:v>
                </c:pt>
                <c:pt idx="343">
                  <c:v>300.2352294921875</c:v>
                </c:pt>
                <c:pt idx="344">
                  <c:v>301.2314453125</c:v>
                </c:pt>
                <c:pt idx="345">
                  <c:v>306.3997497558594</c:v>
                </c:pt>
                <c:pt idx="346">
                  <c:v>304.4270935058594</c:v>
                </c:pt>
                <c:pt idx="347">
                  <c:v>302.7996826171875</c:v>
                </c:pt>
                <c:pt idx="348">
                  <c:v>308.0369873046875</c:v>
                </c:pt>
                <c:pt idx="349">
                  <c:v>305.8670959472656</c:v>
                </c:pt>
                <c:pt idx="350">
                  <c:v>304.7427062988281</c:v>
                </c:pt>
                <c:pt idx="351">
                  <c:v>305.22601318359375</c:v>
                </c:pt>
                <c:pt idx="352">
                  <c:v>307.47479248046875</c:v>
                </c:pt>
                <c:pt idx="353">
                  <c:v>310.38092041015625</c:v>
                </c:pt>
                <c:pt idx="354">
                  <c:v>314.8488464355469</c:v>
                </c:pt>
                <c:pt idx="355">
                  <c:v>314.6708984375</c:v>
                </c:pt>
                <c:pt idx="356">
                  <c:v>317.4781799316406</c:v>
                </c:pt>
                <c:pt idx="357">
                  <c:v>311.6264343261719</c:v>
                </c:pt>
                <c:pt idx="358">
                  <c:v>310.232666015625</c:v>
                </c:pt>
                <c:pt idx="359">
                  <c:v>322.1635437011719</c:v>
                </c:pt>
                <c:pt idx="360">
                  <c:v>329.05322265625</c:v>
                </c:pt>
                <c:pt idx="361">
                  <c:v>327.392578125</c:v>
                </c:pt>
                <c:pt idx="362">
                  <c:v>324.6050720214844</c:v>
                </c:pt>
                <c:pt idx="363">
                  <c:v>328.7467956542969</c:v>
                </c:pt>
                <c:pt idx="364">
                  <c:v>331.53424072265625</c:v>
                </c:pt>
                <c:pt idx="365">
                  <c:v>332.06805419921875</c:v>
                </c:pt>
                <c:pt idx="366">
                  <c:v>329.8340759277344</c:v>
                </c:pt>
                <c:pt idx="367">
                  <c:v>319.65283203125</c:v>
                </c:pt>
                <c:pt idx="368">
                  <c:v>321.51116943359375</c:v>
                </c:pt>
                <c:pt idx="369">
                  <c:v>323.0235595703125</c:v>
                </c:pt>
                <c:pt idx="370">
                  <c:v>328.02520751953125</c:v>
                </c:pt>
                <c:pt idx="371">
                  <c:v>330.4371032714844</c:v>
                </c:pt>
                <c:pt idx="372">
                  <c:v>333.451904296875</c:v>
                </c:pt>
                <c:pt idx="373">
                  <c:v>344.0879211425781</c:v>
                </c:pt>
                <c:pt idx="374">
                  <c:v>338.3843688964844</c:v>
                </c:pt>
                <c:pt idx="375">
                  <c:v>334.1537170410156</c:v>
                </c:pt>
                <c:pt idx="376">
                  <c:v>329.7154846191406</c:v>
                </c:pt>
                <c:pt idx="377">
                  <c:v>335.79461669921875</c:v>
                </c:pt>
                <c:pt idx="378">
                  <c:v>331.15863037109375</c:v>
                </c:pt>
                <c:pt idx="379">
                  <c:v>324.8126525878906</c:v>
                </c:pt>
                <c:pt idx="380">
                  <c:v>330.7138671875</c:v>
                </c:pt>
                <c:pt idx="381">
                  <c:v>331.9790954589844</c:v>
                </c:pt>
                <c:pt idx="382">
                  <c:v>331.18829345703125</c:v>
                </c:pt>
                <c:pt idx="383">
                  <c:v>336.6150207519531</c:v>
                </c:pt>
                <c:pt idx="384">
                  <c:v>334.09442138671875</c:v>
                </c:pt>
                <c:pt idx="385">
                  <c:v>334.2525939941406</c:v>
                </c:pt>
                <c:pt idx="386">
                  <c:v>337.3365783691406</c:v>
                </c:pt>
                <c:pt idx="387">
                  <c:v>333.3332824707031</c:v>
                </c:pt>
                <c:pt idx="388">
                  <c:v>328.0054016113281</c:v>
                </c:pt>
                <c:pt idx="389">
                  <c:v>328.6380310058594</c:v>
                </c:pt>
                <c:pt idx="390">
                  <c:v>333.31353759765625</c:v>
                </c:pt>
                <c:pt idx="391">
                  <c:v>338.7105407714844</c:v>
                </c:pt>
                <c:pt idx="392">
                  <c:v>341.2608642578125</c:v>
                </c:pt>
                <c:pt idx="393">
                  <c:v>341.7452392578125</c:v>
                </c:pt>
                <c:pt idx="394">
                  <c:v>355.34661865234375</c:v>
                </c:pt>
                <c:pt idx="395">
                  <c:v>350.9874267578125</c:v>
                </c:pt>
                <c:pt idx="396">
                  <c:v>342.8721008300781</c:v>
                </c:pt>
                <c:pt idx="397">
                  <c:v>339.80780029296875</c:v>
                </c:pt>
                <c:pt idx="398">
                  <c:v>341.1323547363281</c:v>
                </c:pt>
                <c:pt idx="399">
                  <c:v>346.9347229003906</c:v>
                </c:pt>
                <c:pt idx="400">
                  <c:v>333.876953125</c:v>
                </c:pt>
                <c:pt idx="401">
                  <c:v>326.9081726074219</c:v>
                </c:pt>
                <c:pt idx="402">
                  <c:v>334.47003173828125</c:v>
                </c:pt>
                <c:pt idx="403">
                  <c:v>332.0483093261719</c:v>
                </c:pt>
                <c:pt idx="404">
                  <c:v>332.4634094238281</c:v>
                </c:pt>
                <c:pt idx="405">
                  <c:v>323.725341796875</c:v>
                </c:pt>
                <c:pt idx="406">
                  <c:v>322.89495849609375</c:v>
                </c:pt>
                <c:pt idx="407">
                  <c:v>324.0020751953125</c:v>
                </c:pt>
                <c:pt idx="408">
                  <c:v>326.30523681640625</c:v>
                </c:pt>
                <c:pt idx="409">
                  <c:v>322.2919921875</c:v>
                </c:pt>
                <c:pt idx="410">
                  <c:v>318.5160827636719</c:v>
                </c:pt>
                <c:pt idx="411">
                  <c:v>319.20794677734375</c:v>
                </c:pt>
                <c:pt idx="412">
                  <c:v>317.31011962890625</c:v>
                </c:pt>
                <c:pt idx="413">
                  <c:v>320.3052062988281</c:v>
                </c:pt>
                <c:pt idx="414">
                  <c:v>318.15032958984375</c:v>
                </c:pt>
                <c:pt idx="415">
                  <c:v>317.3777160644531</c:v>
                </c:pt>
                <c:pt idx="416">
                  <c:v>313.8908996582031</c:v>
                </c:pt>
                <c:pt idx="417">
                  <c:v>313.49468994140625</c:v>
                </c:pt>
                <c:pt idx="418">
                  <c:v>318.84375</c:v>
                </c:pt>
                <c:pt idx="419">
                  <c:v>319.4182434082031</c:v>
                </c:pt>
                <c:pt idx="420">
                  <c:v>323.9154357910156</c:v>
                </c:pt>
                <c:pt idx="421">
                  <c:v>316.9517517089844</c:v>
                </c:pt>
                <c:pt idx="422">
                  <c:v>319.9333801269531</c:v>
                </c:pt>
                <c:pt idx="423">
                  <c:v>320.64654541015625</c:v>
                </c:pt>
                <c:pt idx="424">
                  <c:v>325.3121337890625</c:v>
                </c:pt>
                <c:pt idx="425">
                  <c:v>325.6885681152344</c:v>
                </c:pt>
                <c:pt idx="426">
                  <c:v>324.6683044433594</c:v>
                </c:pt>
                <c:pt idx="427">
                  <c:v>325.5597839355469</c:v>
                </c:pt>
                <c:pt idx="428">
                  <c:v>330.4036560058594</c:v>
                </c:pt>
                <c:pt idx="429">
                  <c:v>329.7399597167969</c:v>
                </c:pt>
                <c:pt idx="430">
                  <c:v>326.79803466796875</c:v>
                </c:pt>
                <c:pt idx="431">
                  <c:v>331.1168518066406</c:v>
                </c:pt>
                <c:pt idx="432">
                  <c:v>334.75225830078125</c:v>
                </c:pt>
                <c:pt idx="433">
                  <c:v>328.64044189453125</c:v>
                </c:pt>
                <c:pt idx="434">
                  <c:v>332.88995361328125</c:v>
                </c:pt>
                <c:pt idx="435">
                  <c:v>335.5050964355469</c:v>
                </c:pt>
                <c:pt idx="436">
                  <c:v>327.1051025390625</c:v>
                </c:pt>
                <c:pt idx="437">
                  <c:v>325.9560241699219</c:v>
                </c:pt>
                <c:pt idx="438">
                  <c:v>325.5498962402344</c:v>
                </c:pt>
                <c:pt idx="439">
                  <c:v>317.74420166015625</c:v>
                </c:pt>
                <c:pt idx="440">
                  <c:v>316.515869140625</c:v>
                </c:pt>
                <c:pt idx="441">
                  <c:v>314.0196838378906</c:v>
                </c:pt>
                <c:pt idx="442">
                  <c:v>314.5447082519531</c:v>
                </c:pt>
                <c:pt idx="443">
                  <c:v>309.1955871582031</c:v>
                </c:pt>
                <c:pt idx="444">
                  <c:v>309.8394775390625</c:v>
                </c:pt>
                <c:pt idx="445">
                  <c:v>310.6815185546875</c:v>
                </c:pt>
                <c:pt idx="446">
                  <c:v>312.7715148925781</c:v>
                </c:pt>
                <c:pt idx="447">
                  <c:v>318.76446533203125</c:v>
                </c:pt>
                <c:pt idx="448">
                  <c:v>310.433837890625</c:v>
                </c:pt>
                <c:pt idx="449">
                  <c:v>315.9512634277344</c:v>
                </c:pt>
                <c:pt idx="450">
                  <c:v>316.3474426269531</c:v>
                </c:pt>
                <c:pt idx="451">
                  <c:v>324.1730041503906</c:v>
                </c:pt>
                <c:pt idx="452">
                  <c:v>326.7088623046875</c:v>
                </c:pt>
                <c:pt idx="453">
                  <c:v>325.2923583984375</c:v>
                </c:pt>
                <c:pt idx="454">
                  <c:v>329.2843322753906</c:v>
                </c:pt>
                <c:pt idx="455">
                  <c:v>328.03619384765625</c:v>
                </c:pt>
                <c:pt idx="456">
                  <c:v>324.6385803222656</c:v>
                </c:pt>
                <c:pt idx="457">
                  <c:v>329.50225830078125</c:v>
                </c:pt>
                <c:pt idx="458">
                  <c:v>328.9277038574219</c:v>
                </c:pt>
                <c:pt idx="459">
                  <c:v>326.9960632324219</c:v>
                </c:pt>
                <c:pt idx="460">
                  <c:v>328.1946716308594</c:v>
                </c:pt>
                <c:pt idx="461">
                  <c:v>323.58856201171875</c:v>
                </c:pt>
                <c:pt idx="462">
                  <c:v>326.21356201171875</c:v>
                </c:pt>
                <c:pt idx="463">
                  <c:v>327.4121398925781</c:v>
                </c:pt>
                <c:pt idx="464">
                  <c:v>337.45648193359375</c:v>
                </c:pt>
                <c:pt idx="465">
                  <c:v>324.7970275878906</c:v>
                </c:pt>
                <c:pt idx="466">
                  <c:v>326.6989440917969</c:v>
                </c:pt>
                <c:pt idx="467">
                  <c:v>334.128173828125</c:v>
                </c:pt>
                <c:pt idx="468">
                  <c:v>334.92059326171875</c:v>
                </c:pt>
                <c:pt idx="469">
                  <c:v>342.8055725097656</c:v>
                </c:pt>
                <c:pt idx="470">
                  <c:v>345.0343322753906</c:v>
                </c:pt>
                <c:pt idx="471">
                  <c:v>349.4720764160156</c:v>
                </c:pt>
                <c:pt idx="472">
                  <c:v>353.1668395996094</c:v>
                </c:pt>
                <c:pt idx="473">
                  <c:v>357.129150390625</c:v>
                </c:pt>
                <c:pt idx="474">
                  <c:v>359.77398681640625</c:v>
                </c:pt>
                <c:pt idx="475">
                  <c:v>357.2876281738281</c:v>
                </c:pt>
                <c:pt idx="476">
                  <c:v>366.1829528808594</c:v>
                </c:pt>
                <c:pt idx="477">
                  <c:v>363.2211608886719</c:v>
                </c:pt>
                <c:pt idx="478">
                  <c:v>366.7773132324219</c:v>
                </c:pt>
                <c:pt idx="479">
                  <c:v>366.9261779785156</c:v>
                </c:pt>
                <c:pt idx="480">
                  <c:v>373.3779602050781</c:v>
                </c:pt>
                <c:pt idx="481">
                  <c:v>367.1048278808594</c:v>
                </c:pt>
                <c:pt idx="482">
                  <c:v>374.63848876953125</c:v>
                </c:pt>
                <c:pt idx="483">
                  <c:v>370.30096435546875</c:v>
                </c:pt>
                <c:pt idx="484">
                  <c:v>375.0454406738281</c:v>
                </c:pt>
                <c:pt idx="485">
                  <c:v>374.6285400390625</c:v>
                </c:pt>
                <c:pt idx="486">
                  <c:v>375.7998046875</c:v>
                </c:pt>
                <c:pt idx="487">
                  <c:v>379.85943603515625</c:v>
                </c:pt>
                <c:pt idx="488">
                  <c:v>376.0380554199219</c:v>
                </c:pt>
                <c:pt idx="489">
                  <c:v>376.0975646972656</c:v>
                </c:pt>
                <c:pt idx="490">
                  <c:v>371.7302551269531</c:v>
                </c:pt>
                <c:pt idx="491">
                  <c:v>366.40008544921875</c:v>
                </c:pt>
                <c:pt idx="492">
                  <c:v>369.7550048828125</c:v>
                </c:pt>
                <c:pt idx="493">
                  <c:v>366.0626525878906</c:v>
                </c:pt>
                <c:pt idx="494">
                  <c:v>368.1966857910156</c:v>
                </c:pt>
                <c:pt idx="495">
                  <c:v>371.4523620605469</c:v>
                </c:pt>
                <c:pt idx="496">
                  <c:v>368.5440673828125</c:v>
                </c:pt>
                <c:pt idx="497">
                  <c:v>371.6012268066406</c:v>
                </c:pt>
                <c:pt idx="498">
                  <c:v>371.59124755859375</c:v>
                </c:pt>
                <c:pt idx="499">
                  <c:v>363.21392822265625</c:v>
                </c:pt>
                <c:pt idx="500">
                  <c:v>367.97833251953125</c:v>
                </c:pt>
                <c:pt idx="501">
                  <c:v>369.884033203125</c:v>
                </c:pt>
                <c:pt idx="502">
                  <c:v>370.489501953125</c:v>
                </c:pt>
                <c:pt idx="503">
                  <c:v>367.8691101074219</c:v>
                </c:pt>
                <c:pt idx="504">
                  <c:v>370.7674560546875</c:v>
                </c:pt>
                <c:pt idx="505">
                  <c:v>371.79974365234375</c:v>
                </c:pt>
                <c:pt idx="506">
                  <c:v>371.8791198730469</c:v>
                </c:pt>
                <c:pt idx="507">
                  <c:v>371.29351806640625</c:v>
                </c:pt>
                <c:pt idx="508">
                  <c:v>372.4945068359375</c:v>
                </c:pt>
                <c:pt idx="509">
                  <c:v>373.24884033203125</c:v>
                </c:pt>
                <c:pt idx="510">
                  <c:v>368.1172790527344</c:v>
                </c:pt>
                <c:pt idx="511">
                  <c:v>367.8492431640625</c:v>
                </c:pt>
                <c:pt idx="512">
                  <c:v>365.208984375</c:v>
                </c:pt>
                <c:pt idx="513">
                  <c:v>365.0203857421875</c:v>
                </c:pt>
                <c:pt idx="514">
                  <c:v>371.908935546875</c:v>
                </c:pt>
                <c:pt idx="515">
                  <c:v>373.0007629394531</c:v>
                </c:pt>
                <c:pt idx="516">
                  <c:v>379.9289245605469</c:v>
                </c:pt>
                <c:pt idx="517">
                  <c:v>381.775146484375</c:v>
                </c:pt>
                <c:pt idx="518">
                  <c:v>385.5866394042969</c:v>
                </c:pt>
                <c:pt idx="519">
                  <c:v>387.37322998046875</c:v>
                </c:pt>
                <c:pt idx="520">
                  <c:v>386.5792236328125</c:v>
                </c:pt>
                <c:pt idx="521">
                  <c:v>390.946533203125</c:v>
                </c:pt>
                <c:pt idx="522">
                  <c:v>395.7109375</c:v>
                </c:pt>
                <c:pt idx="523">
                  <c:v>393.56695556640625</c:v>
                </c:pt>
                <c:pt idx="524">
                  <c:v>395.939208984375</c:v>
                </c:pt>
                <c:pt idx="525">
                  <c:v>399.5720520019531</c:v>
                </c:pt>
                <c:pt idx="526">
                  <c:v>401.8648681640625</c:v>
                </c:pt>
                <c:pt idx="527">
                  <c:v>400.9318542480469</c:v>
                </c:pt>
                <c:pt idx="528">
                  <c:v>406.67889404296875</c:v>
                </c:pt>
                <c:pt idx="529">
                  <c:v>405.5572814941406</c:v>
                </c:pt>
                <c:pt idx="530">
                  <c:v>394.6290283203125</c:v>
                </c:pt>
                <c:pt idx="531">
                  <c:v>400.7829895019531</c:v>
                </c:pt>
                <c:pt idx="532">
                  <c:v>408.1677551269531</c:v>
                </c:pt>
                <c:pt idx="533">
                  <c:v>402.63909912109375</c:v>
                </c:pt>
                <c:pt idx="534">
                  <c:v>402.48028564453125</c:v>
                </c:pt>
                <c:pt idx="535">
                  <c:v>410.97674560546875</c:v>
                </c:pt>
                <c:pt idx="536">
                  <c:v>411.03631591796875</c:v>
                </c:pt>
                <c:pt idx="537">
                  <c:v>417.4284973144531</c:v>
                </c:pt>
                <c:pt idx="538">
                  <c:v>412.1777648925781</c:v>
                </c:pt>
                <c:pt idx="539">
                  <c:v>403.30413818359375</c:v>
                </c:pt>
                <c:pt idx="540">
                  <c:v>407.20220947265625</c:v>
                </c:pt>
                <c:pt idx="541">
                  <c:v>404.2886047363281</c:v>
                </c:pt>
                <c:pt idx="542">
                  <c:v>401.80255126953125</c:v>
                </c:pt>
                <c:pt idx="543">
                  <c:v>400.5396728515625</c:v>
                </c:pt>
                <c:pt idx="544">
                  <c:v>399.93304443359375</c:v>
                </c:pt>
                <c:pt idx="545">
                  <c:v>409.3501281738281</c:v>
                </c:pt>
                <c:pt idx="546">
                  <c:v>408.0474853515625</c:v>
                </c:pt>
                <c:pt idx="547">
                  <c:v>405.2631530761719</c:v>
                </c:pt>
                <c:pt idx="548">
                  <c:v>405.2034606933594</c:v>
                </c:pt>
                <c:pt idx="549">
                  <c:v>405.4421081542969</c:v>
                </c:pt>
                <c:pt idx="550">
                  <c:v>411.32904052734375</c:v>
                </c:pt>
                <c:pt idx="551">
                  <c:v>413.17864990234375</c:v>
                </c:pt>
                <c:pt idx="552">
                  <c:v>412.6019287109375</c:v>
                </c:pt>
                <c:pt idx="553">
                  <c:v>400.4004211425781</c:v>
                </c:pt>
                <c:pt idx="554">
                  <c:v>399.84356689453125</c:v>
                </c:pt>
                <c:pt idx="555">
                  <c:v>406.8542175292969</c:v>
                </c:pt>
                <c:pt idx="556">
                  <c:v>403.95050048828125</c:v>
                </c:pt>
                <c:pt idx="557">
                  <c:v>402.2599792480469</c:v>
                </c:pt>
                <c:pt idx="558">
                  <c:v>412.9598693847656</c:v>
                </c:pt>
                <c:pt idx="559">
                  <c:v>412.7809143066406</c:v>
                </c:pt>
                <c:pt idx="560">
                  <c:v>422.8443603515625</c:v>
                </c:pt>
                <c:pt idx="561">
                  <c:v>414.0935363769531</c:v>
                </c:pt>
                <c:pt idx="562">
                  <c:v>414.9884948730469</c:v>
                </c:pt>
                <c:pt idx="563">
                  <c:v>419.0556640625</c:v>
                </c:pt>
                <c:pt idx="564">
                  <c:v>422.85430908203125</c:v>
                </c:pt>
                <c:pt idx="565">
                  <c:v>426.9711608886719</c:v>
                </c:pt>
                <c:pt idx="566">
                  <c:v>426.3446960449219</c:v>
                </c:pt>
                <c:pt idx="567">
                  <c:v>420.4975280761719</c:v>
                </c:pt>
                <c:pt idx="568">
                  <c:v>419.2942810058594</c:v>
                </c:pt>
                <c:pt idx="569">
                  <c:v>419.07550048828125</c:v>
                </c:pt>
                <c:pt idx="570">
                  <c:v>418.3695068359375</c:v>
                </c:pt>
                <c:pt idx="571">
                  <c:v>422.1979675292969</c:v>
                </c:pt>
                <c:pt idx="572">
                  <c:v>419.0854797363281</c:v>
                </c:pt>
                <c:pt idx="573">
                  <c:v>418.1009826660156</c:v>
                </c:pt>
                <c:pt idx="574">
                  <c:v>415.54534912109375</c:v>
                </c:pt>
                <c:pt idx="575">
                  <c:v>423.1426696777344</c:v>
                </c:pt>
                <c:pt idx="576">
                  <c:v>422.2178649902344</c:v>
                </c:pt>
                <c:pt idx="577">
                  <c:v>423.8984069824219</c:v>
                </c:pt>
                <c:pt idx="578">
                  <c:v>420.8952941894531</c:v>
                </c:pt>
                <c:pt idx="579">
                  <c:v>425.5392150878906</c:v>
                </c:pt>
                <c:pt idx="580">
                  <c:v>419.54290771484375</c:v>
                </c:pt>
                <c:pt idx="581">
                  <c:v>411.32904052734375</c:v>
                </c:pt>
                <c:pt idx="582">
                  <c:v>412.2637939453125</c:v>
                </c:pt>
                <c:pt idx="583">
                  <c:v>409.5390930175781</c:v>
                </c:pt>
                <c:pt idx="584">
                  <c:v>402.01141357421875</c:v>
                </c:pt>
                <c:pt idx="585">
                  <c:v>396.8901672363281</c:v>
                </c:pt>
                <c:pt idx="586">
                  <c:v>398.7198791503906</c:v>
                </c:pt>
                <c:pt idx="587">
                  <c:v>405.29296875</c:v>
                </c:pt>
                <c:pt idx="588">
                  <c:v>406.7746276855469</c:v>
                </c:pt>
                <c:pt idx="589">
                  <c:v>396.81060791015625</c:v>
                </c:pt>
                <c:pt idx="590">
                  <c:v>404.0499572753906</c:v>
                </c:pt>
                <c:pt idx="591">
                  <c:v>400.002685546875</c:v>
                </c:pt>
                <c:pt idx="592">
                  <c:v>387.15484619140625</c:v>
                </c:pt>
                <c:pt idx="593">
                  <c:v>392.7335205078125</c:v>
                </c:pt>
                <c:pt idx="594">
                  <c:v>395.6173095703125</c:v>
                </c:pt>
                <c:pt idx="595">
                  <c:v>404.3880310058594</c:v>
                </c:pt>
                <c:pt idx="596">
                  <c:v>411.2296142578125</c:v>
                </c:pt>
                <c:pt idx="597">
                  <c:v>407.0530700683594</c:v>
                </c:pt>
                <c:pt idx="598">
                  <c:v>408.2463684082031</c:v>
                </c:pt>
                <c:pt idx="599">
                  <c:v>410.0164489746094</c:v>
                </c:pt>
                <c:pt idx="600">
                  <c:v>412.4228820800781</c:v>
                </c:pt>
                <c:pt idx="601">
                  <c:v>411.4085998535156</c:v>
                </c:pt>
                <c:pt idx="602">
                  <c:v>414.23272705078125</c:v>
                </c:pt>
                <c:pt idx="603">
                  <c:v>421.47515869140625</c:v>
                </c:pt>
                <c:pt idx="604">
                  <c:v>419.39306640625</c:v>
                </c:pt>
                <c:pt idx="605">
                  <c:v>418.61602783203125</c:v>
                </c:pt>
                <c:pt idx="606">
                  <c:v>423.7265930175781</c:v>
                </c:pt>
                <c:pt idx="607">
                  <c:v>427.41253662109375</c:v>
                </c:pt>
                <c:pt idx="608">
                  <c:v>428.8869323730469</c:v>
                </c:pt>
                <c:pt idx="609">
                  <c:v>425.3802795410156</c:v>
                </c:pt>
                <c:pt idx="610">
                  <c:v>428.5283203125</c:v>
                </c:pt>
                <c:pt idx="611">
                  <c:v>428.6877136230469</c:v>
                </c:pt>
                <c:pt idx="612">
                  <c:v>427.5420837402344</c:v>
                </c:pt>
                <c:pt idx="613">
                  <c:v>413.0970764160156</c:v>
                </c:pt>
                <c:pt idx="614">
                  <c:v>413.5553283691406</c:v>
                </c:pt>
                <c:pt idx="615">
                  <c:v>411.951416015625</c:v>
                </c:pt>
                <c:pt idx="616">
                  <c:v>414.49176025390625</c:v>
                </c:pt>
                <c:pt idx="617">
                  <c:v>422.4016418457031</c:v>
                </c:pt>
                <c:pt idx="618">
                  <c:v>422.90966796875</c:v>
                </c:pt>
                <c:pt idx="619">
                  <c:v>422.24224853515625</c:v>
                </c:pt>
                <c:pt idx="620">
                  <c:v>426.2469787597656</c:v>
                </c:pt>
                <c:pt idx="621">
                  <c:v>431.0387268066406</c:v>
                </c:pt>
                <c:pt idx="622">
                  <c:v>439.386962890625</c:v>
                </c:pt>
                <c:pt idx="623">
                  <c:v>439.9049987792969</c:v>
                </c:pt>
                <c:pt idx="624">
                  <c:v>440.8912353515625</c:v>
                </c:pt>
                <c:pt idx="625">
                  <c:v>446.6692199707031</c:v>
                </c:pt>
                <c:pt idx="626">
                  <c:v>444.6469421386719</c:v>
                </c:pt>
                <c:pt idx="627">
                  <c:v>444.0093688964844</c:v>
                </c:pt>
                <c:pt idx="628">
                  <c:v>448.0738830566406</c:v>
                </c:pt>
                <c:pt idx="629">
                  <c:v>445.9718933105469</c:v>
                </c:pt>
                <c:pt idx="630">
                  <c:v>449.23944091796875</c:v>
                </c:pt>
                <c:pt idx="631">
                  <c:v>450.4448547363281</c:v>
                </c:pt>
                <c:pt idx="632">
                  <c:v>451.13226318359375</c:v>
                </c:pt>
                <c:pt idx="633">
                  <c:v>445.254638671875</c:v>
                </c:pt>
                <c:pt idx="634">
                  <c:v>454.9975280761719</c:v>
                </c:pt>
                <c:pt idx="635">
                  <c:v>457.537841796875</c:v>
                </c:pt>
                <c:pt idx="636">
                  <c:v>459.0221862792969</c:v>
                </c:pt>
                <c:pt idx="637">
                  <c:v>465.78643798828125</c:v>
                </c:pt>
                <c:pt idx="638">
                  <c:v>464.471435546875</c:v>
                </c:pt>
                <c:pt idx="639">
                  <c:v>457.796875</c:v>
                </c:pt>
                <c:pt idx="640">
                  <c:v>464.4814147949219</c:v>
                </c:pt>
                <c:pt idx="641">
                  <c:v>452.9752502441406</c:v>
                </c:pt>
                <c:pt idx="642">
                  <c:v>451.8295593261719</c:v>
                </c:pt>
                <c:pt idx="643">
                  <c:v>452.2380065917969</c:v>
                </c:pt>
                <c:pt idx="644">
                  <c:v>447.8148498535156</c:v>
                </c:pt>
                <c:pt idx="645">
                  <c:v>441.8376159667969</c:v>
                </c:pt>
                <c:pt idx="646">
                  <c:v>438.6995849609375</c:v>
                </c:pt>
                <c:pt idx="647">
                  <c:v>435.4519348144531</c:v>
                </c:pt>
                <c:pt idx="648">
                  <c:v>441.2598571777344</c:v>
                </c:pt>
                <c:pt idx="649">
                  <c:v>443.16259765625</c:v>
                </c:pt>
                <c:pt idx="650">
                  <c:v>427.2731018066406</c:v>
                </c:pt>
                <c:pt idx="651">
                  <c:v>416.8128967285156</c:v>
                </c:pt>
                <c:pt idx="652">
                  <c:v>423.6568298339844</c:v>
                </c:pt>
                <c:pt idx="653">
                  <c:v>425.111328125</c:v>
                </c:pt>
                <c:pt idx="654">
                  <c:v>421.3157958984375</c:v>
                </c:pt>
                <c:pt idx="655">
                  <c:v>416.7630920410156</c:v>
                </c:pt>
                <c:pt idx="656">
                  <c:v>415.52777099609375</c:v>
                </c:pt>
                <c:pt idx="657">
                  <c:v>406.9405212402344</c:v>
                </c:pt>
                <c:pt idx="658">
                  <c:v>393.6510925292969</c:v>
                </c:pt>
                <c:pt idx="659">
                  <c:v>398.09417724609375</c:v>
                </c:pt>
                <c:pt idx="660">
                  <c:v>396.91864013671875</c:v>
                </c:pt>
                <c:pt idx="661">
                  <c:v>401.1625061035156</c:v>
                </c:pt>
                <c:pt idx="662">
                  <c:v>404.4798583984375</c:v>
                </c:pt>
                <c:pt idx="663">
                  <c:v>405.2668762207031</c:v>
                </c:pt>
                <c:pt idx="664">
                  <c:v>412.4395751953125</c:v>
                </c:pt>
                <c:pt idx="665">
                  <c:v>415.27874755859375</c:v>
                </c:pt>
                <c:pt idx="666">
                  <c:v>420.1889343261719</c:v>
                </c:pt>
                <c:pt idx="667">
                  <c:v>417.634033203125</c:v>
                </c:pt>
                <c:pt idx="668">
                  <c:v>420.68792724609375</c:v>
                </c:pt>
                <c:pt idx="669">
                  <c:v>423.9513854980469</c:v>
                </c:pt>
                <c:pt idx="670">
                  <c:v>423.292724609375</c:v>
                </c:pt>
                <c:pt idx="671">
                  <c:v>414.7198791503906</c:v>
                </c:pt>
                <c:pt idx="672">
                  <c:v>415.9573974609375</c:v>
                </c:pt>
                <c:pt idx="673">
                  <c:v>412.6639709472656</c:v>
                </c:pt>
                <c:pt idx="674">
                  <c:v>413.0132751464844</c:v>
                </c:pt>
                <c:pt idx="675">
                  <c:v>409.77978515625</c:v>
                </c:pt>
                <c:pt idx="676">
                  <c:v>412.29473876953125</c:v>
                </c:pt>
                <c:pt idx="677">
                  <c:v>416.30670166015625</c:v>
                </c:pt>
                <c:pt idx="678">
                  <c:v>408.6220703125</c:v>
                </c:pt>
                <c:pt idx="679">
                  <c:v>408.0831604003906</c:v>
                </c:pt>
                <c:pt idx="680">
                  <c:v>407.5741882324219</c:v>
                </c:pt>
                <c:pt idx="681">
                  <c:v>400.8975524902344</c:v>
                </c:pt>
                <c:pt idx="682">
                  <c:v>404.9095153808594</c:v>
                </c:pt>
                <c:pt idx="683">
                  <c:v>413.3725891113281</c:v>
                </c:pt>
                <c:pt idx="684">
                  <c:v>422.1949157714844</c:v>
                </c:pt>
                <c:pt idx="685">
                  <c:v>426.1470031738281</c:v>
                </c:pt>
                <c:pt idx="686">
                  <c:v>429.7298278808594</c:v>
                </c:pt>
                <c:pt idx="687">
                  <c:v>430.47833251953125</c:v>
                </c:pt>
                <c:pt idx="688">
                  <c:v>434.2807312011719</c:v>
                </c:pt>
                <c:pt idx="689">
                  <c:v>429.94940185546875</c:v>
                </c:pt>
                <c:pt idx="690">
                  <c:v>437.81365966796875</c:v>
                </c:pt>
                <c:pt idx="691">
                  <c:v>434.4004821777344</c:v>
                </c:pt>
                <c:pt idx="692">
                  <c:v>432.6440124511719</c:v>
                </c:pt>
                <c:pt idx="693">
                  <c:v>428.31268310546875</c:v>
                </c:pt>
                <c:pt idx="694">
                  <c:v>431.2467956542969</c:v>
                </c:pt>
                <c:pt idx="695">
                  <c:v>430.4483947753906</c:v>
                </c:pt>
                <c:pt idx="696">
                  <c:v>427.1649475097656</c:v>
                </c:pt>
                <c:pt idx="697">
                  <c:v>429.4403991699219</c:v>
                </c:pt>
                <c:pt idx="698">
                  <c:v>419.849609375</c:v>
                </c:pt>
                <c:pt idx="699">
                  <c:v>416.2967224121094</c:v>
                </c:pt>
                <c:pt idx="700">
                  <c:v>415.7079162597656</c:v>
                </c:pt>
                <c:pt idx="701">
                  <c:v>415.2288513183594</c:v>
                </c:pt>
                <c:pt idx="702">
                  <c:v>408.7218933105469</c:v>
                </c:pt>
                <c:pt idx="703">
                  <c:v>413.8815612792969</c:v>
                </c:pt>
                <c:pt idx="704">
                  <c:v>416.62603759765625</c:v>
                </c:pt>
                <c:pt idx="705">
                  <c:v>415.0093078613281</c:v>
                </c:pt>
                <c:pt idx="706">
                  <c:v>415.48834228515625</c:v>
                </c:pt>
                <c:pt idx="707">
                  <c:v>418.302734375</c:v>
                </c:pt>
                <c:pt idx="708">
                  <c:v>417.90350341796875</c:v>
                </c:pt>
                <c:pt idx="709">
                  <c:v>415.2887268066406</c:v>
                </c:pt>
                <c:pt idx="710">
                  <c:v>415.8875427246094</c:v>
                </c:pt>
                <c:pt idx="711">
                  <c:v>417.3246765136719</c:v>
                </c:pt>
                <c:pt idx="712">
                  <c:v>417.94342041015625</c:v>
                </c:pt>
                <c:pt idx="713">
                  <c:v>426.656005859375</c:v>
                </c:pt>
                <c:pt idx="714">
                  <c:v>423.7518005371094</c:v>
                </c:pt>
                <c:pt idx="715">
                  <c:v>423.8815612792969</c:v>
                </c:pt>
                <c:pt idx="716">
                  <c:v>427.2947082519531</c:v>
                </c:pt>
                <c:pt idx="717">
                  <c:v>425.7378234863281</c:v>
                </c:pt>
                <c:pt idx="718">
                  <c:v>431.0871276855469</c:v>
                </c:pt>
                <c:pt idx="719">
                  <c:v>431.66595458984375</c:v>
                </c:pt>
                <c:pt idx="720">
                  <c:v>405.53826904296875</c:v>
                </c:pt>
                <c:pt idx="721">
                  <c:v>409.55023193359375</c:v>
                </c:pt>
                <c:pt idx="722">
                  <c:v>407.64404296875</c:v>
                </c:pt>
                <c:pt idx="723">
                  <c:v>410.6380310058594</c:v>
                </c:pt>
                <c:pt idx="724">
                  <c:v>419.3406066894531</c:v>
                </c:pt>
                <c:pt idx="725">
                  <c:v>424.58013916015625</c:v>
                </c:pt>
                <c:pt idx="726">
                  <c:v>421.6959228515625</c:v>
                </c:pt>
                <c:pt idx="727">
                  <c:v>417.1749572753906</c:v>
                </c:pt>
                <c:pt idx="728">
                  <c:v>422.1849365234375</c:v>
                </c:pt>
                <c:pt idx="729">
                  <c:v>424.3506164550781</c:v>
                </c:pt>
                <c:pt idx="730">
                  <c:v>426.0372314453125</c:v>
                </c:pt>
                <c:pt idx="731">
                  <c:v>414.1709899902344</c:v>
                </c:pt>
                <c:pt idx="732">
                  <c:v>414.9294738769531</c:v>
                </c:pt>
                <c:pt idx="733">
                  <c:v>416.9554138183594</c:v>
                </c:pt>
                <c:pt idx="734">
                  <c:v>414.65997314453125</c:v>
                </c:pt>
                <c:pt idx="735">
                  <c:v>412.8699951171875</c:v>
                </c:pt>
                <c:pt idx="736">
                  <c:v>417.0</c:v>
                </c:pt>
                <c:pt idx="737">
                  <c:v>418.7900085449219</c:v>
                </c:pt>
                <c:pt idx="738">
                  <c:v>427.989990234375</c:v>
                </c:pt>
                <c:pt idx="739">
                  <c:v>422.989990234375</c:v>
                </c:pt>
                <c:pt idx="740">
                  <c:v>423.4599914550781</c:v>
                </c:pt>
                <c:pt idx="741">
                  <c:v>430.9800109863281</c:v>
                </c:pt>
                <c:pt idx="742">
                  <c:v>431.20001220703125</c:v>
                </c:pt>
                <c:pt idx="743">
                  <c:v>437.4200134277344</c:v>
                </c:pt>
                <c:pt idx="744">
                  <c:v>442.6199951171875</c:v>
                </c:pt>
                <c:pt idx="745">
                  <c:v>443.57000732421875</c:v>
                </c:pt>
                <c:pt idx="746">
                  <c:v>446.0199890136719</c:v>
                </c:pt>
                <c:pt idx="747">
                  <c:v>443.3299865722656</c:v>
                </c:pt>
                <c:pt idx="748">
                  <c:v>448.989990234375</c:v>
                </c:pt>
                <c:pt idx="749">
                  <c:v>449.55999755859375</c:v>
                </c:pt>
                <c:pt idx="750">
                  <c:v>447.2699890136719</c:v>
                </c:pt>
                <c:pt idx="751">
                  <c:v>451.5899963378906</c:v>
                </c:pt>
                <c:pt idx="752">
                  <c:v>454.4599914550781</c:v>
                </c:pt>
                <c:pt idx="753">
                  <c:v>437.3900146484375</c:v>
                </c:pt>
                <c:pt idx="754">
                  <c:v>437.0299987792969</c:v>
                </c:pt>
                <c:pt idx="755">
                  <c:v>442.19000244140625</c:v>
                </c:pt>
              </c:numCache>
            </c:numRef>
          </c:val>
          <c:smooth/>
          <c:extLst>
            <c:ext xmlns:c16="http://schemas.microsoft.com/office/drawing/2014/chart" uri="{C3380CC4-5D6E-409C-BE32-E72D297353CC}">
              <c16:uniqueId val="{00000000-CA7C-471E-B9D3-47C6EC209516}"/>
            </c:ext>
          </c:extLst>
        </c:ser>
        <c:dLbls>
          <c:showLegendKey val="0"/>
          <c:showVal val="0"/>
          <c:showCatName val="0"/>
          <c:showSerName val="0"/>
          <c:showPercent val="0"/>
          <c:showBubbleSize val="0"/>
        </c:dLbls>
        <c:smooth val="0"/>
        <c:axId val="1001775743"/>
        <c:axId val="1001776223"/>
      </c:lineChart>
      <c:catAx>
        <c:axId val="10017757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6223"/>
        <c:crosses val="autoZero"/>
        <c:auto val="1"/>
        <c:lblAlgn val="ctr"/>
        <c:lblOffset val="100"/>
        <c:noMultiLvlLbl val="0"/>
      </c:catAx>
      <c:valAx>
        <c:axId val="10017762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fr-FR"/>
          </a:p>
        </c:txPr>
        <c:crossAx val="100177574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1">
    <c:autoUpdate val="1"/>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476206865">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288357608">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813890889">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57507855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618024476">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843789751">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412846373">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874751799">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64388664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603937391">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322302440">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30505461">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288774346">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92967066">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583116180">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954022793">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645589841">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4991985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58514019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66145207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552255485">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332250343">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66474794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572304268">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37853313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90328866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53019806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55334883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5589916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17775378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76649790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5577626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77967447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51294184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662654813">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39897399">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C3F644-384D-43D2-B08E-073DB72149BA}" type="datetimeFigureOut">
              <a:rPr lang="fr-FR" smtClean="0"/>
              <a:t>20/12/2024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F0E840-0C18-4D17-8434-252B067278E0}" type="slidenum">
              <a:rPr lang="fr-FR" smtClean="0"/>
              <a:t>‹N°›</a:t>
            </a:fld>
            <a:endParaRPr lang="fr-FR"/>
          </a:p>
        </p:txBody>
      </p:sp>
    </p:spTree>
    <p:extLst>
      <p:ext uri="{BB962C8B-B14F-4D97-AF65-F5344CB8AC3E}">
        <p14:creationId xmlns:p14="http://schemas.microsoft.com/office/powerpoint/2010/main" val="2383932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59327A-C61F-C357-3419-E497F036DE49}"/>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1C6EBF0D-7798-C93C-D682-043A16EE71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D6909EBC-67FE-A5A0-B8EC-2DD3FBE75F13}"/>
              </a:ext>
            </a:extLst>
          </p:cNvPr>
          <p:cNvSpPr>
            <a:spLocks noGrp="1"/>
          </p:cNvSpPr>
          <p:nvPr>
            <p:ph type="dt" sz="half" idx="10"/>
          </p:nvPr>
        </p:nvSpPr>
        <p:spPr/>
        <p:txBody>
          <a:bodyPr/>
          <a:lstStyle/>
          <a:p>
            <a:fld id="{C78CBC0C-D261-4D3E-A961-2608FFB213C4}" type="datetime1">
              <a:rPr lang="fr-FR" smtClean="0"/>
              <a:t>20/12/2024</a:t>
            </a:fld>
            <a:endParaRPr lang="fr-FR"/>
          </a:p>
        </p:txBody>
      </p:sp>
      <p:sp>
        <p:nvSpPr>
          <p:cNvPr id="5" name="Espace réservé du pied de page 4">
            <a:extLst>
              <a:ext uri="{FF2B5EF4-FFF2-40B4-BE49-F238E27FC236}">
                <a16:creationId xmlns:a16="http://schemas.microsoft.com/office/drawing/2014/main" id="{19EC5B1C-B531-0CBE-F3C3-565A22F38938}"/>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51D7E44-93EE-D3B0-D189-188DAB6877B2}"/>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2031223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A4155B3-154E-2761-3092-6B38A08FE725}"/>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A75A1853-27BB-F5AD-E8A7-87AFB5D0A2DF}"/>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6440DAE4-C31B-E0B6-B8CB-1B8C351225A2}"/>
              </a:ext>
            </a:extLst>
          </p:cNvPr>
          <p:cNvSpPr>
            <a:spLocks noGrp="1"/>
          </p:cNvSpPr>
          <p:nvPr>
            <p:ph type="dt" sz="half" idx="10"/>
          </p:nvPr>
        </p:nvSpPr>
        <p:spPr/>
        <p:txBody>
          <a:bodyPr/>
          <a:lstStyle/>
          <a:p>
            <a:fld id="{16553E65-1A61-44FC-B49F-D06FADF0B0A8}" type="datetime1">
              <a:rPr lang="fr-FR" smtClean="0"/>
              <a:t>20/12/2024</a:t>
            </a:fld>
            <a:endParaRPr lang="fr-FR"/>
          </a:p>
        </p:txBody>
      </p:sp>
      <p:sp>
        <p:nvSpPr>
          <p:cNvPr id="5" name="Espace réservé du pied de page 4">
            <a:extLst>
              <a:ext uri="{FF2B5EF4-FFF2-40B4-BE49-F238E27FC236}">
                <a16:creationId xmlns:a16="http://schemas.microsoft.com/office/drawing/2014/main" id="{AB60771A-78EB-8D1F-1D6B-63B8D76CD85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DA8B670-AC18-42EA-8645-8084E68EC9F6}"/>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12085948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3AE3FEF6-7E24-E3D0-FCFD-39E588EAF523}"/>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CB0C6C25-1BF5-87DF-F16A-F5BA60B7F9CB}"/>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3AC36C1-C040-0A49-EC8B-944B1E434529}"/>
              </a:ext>
            </a:extLst>
          </p:cNvPr>
          <p:cNvSpPr>
            <a:spLocks noGrp="1"/>
          </p:cNvSpPr>
          <p:nvPr>
            <p:ph type="dt" sz="half" idx="10"/>
          </p:nvPr>
        </p:nvSpPr>
        <p:spPr/>
        <p:txBody>
          <a:bodyPr/>
          <a:lstStyle/>
          <a:p>
            <a:fld id="{1406E4FF-48C2-4755-BCCE-7A6F3030285B}" type="datetime1">
              <a:rPr lang="fr-FR" smtClean="0"/>
              <a:t>20/12/2024</a:t>
            </a:fld>
            <a:endParaRPr lang="fr-FR"/>
          </a:p>
        </p:txBody>
      </p:sp>
      <p:sp>
        <p:nvSpPr>
          <p:cNvPr id="5" name="Espace réservé du pied de page 4">
            <a:extLst>
              <a:ext uri="{FF2B5EF4-FFF2-40B4-BE49-F238E27FC236}">
                <a16:creationId xmlns:a16="http://schemas.microsoft.com/office/drawing/2014/main" id="{84E9064C-9208-750A-C992-040AE435541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A13382E-6E6F-F9A7-47AB-F468547C9F08}"/>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28147832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C52921-61F0-BBBE-E07F-AC553502E8A9}"/>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1385A38D-FA6B-C319-EA58-8B4CDC806134}"/>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8C220EE-C63B-9246-70C1-2AE87EF9B32D}"/>
              </a:ext>
            </a:extLst>
          </p:cNvPr>
          <p:cNvSpPr>
            <a:spLocks noGrp="1"/>
          </p:cNvSpPr>
          <p:nvPr>
            <p:ph type="dt" sz="half" idx="10"/>
          </p:nvPr>
        </p:nvSpPr>
        <p:spPr/>
        <p:txBody>
          <a:bodyPr/>
          <a:lstStyle/>
          <a:p>
            <a:fld id="{24485A0F-F1F8-47EF-8D78-1131F8DEEBD5}" type="datetime1">
              <a:rPr lang="fr-FR" smtClean="0"/>
              <a:t>20/12/2024</a:t>
            </a:fld>
            <a:endParaRPr lang="fr-FR"/>
          </a:p>
        </p:txBody>
      </p:sp>
      <p:sp>
        <p:nvSpPr>
          <p:cNvPr id="5" name="Espace réservé du pied de page 4">
            <a:extLst>
              <a:ext uri="{FF2B5EF4-FFF2-40B4-BE49-F238E27FC236}">
                <a16:creationId xmlns:a16="http://schemas.microsoft.com/office/drawing/2014/main" id="{2055DF42-B61E-EC8B-EC5F-B790B29A4231}"/>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7CE8023-EF53-B97C-D549-5FFCBA4D9BE9}"/>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5062006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6B55B5-CC17-F75B-CA1B-4E8884CE99E8}"/>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F049C93A-7AB0-C1B3-5336-9FA9CBA7121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71033380-56D1-E8D0-EFFD-50768FBA118D}"/>
              </a:ext>
            </a:extLst>
          </p:cNvPr>
          <p:cNvSpPr>
            <a:spLocks noGrp="1"/>
          </p:cNvSpPr>
          <p:nvPr>
            <p:ph type="dt" sz="half" idx="10"/>
          </p:nvPr>
        </p:nvSpPr>
        <p:spPr/>
        <p:txBody>
          <a:bodyPr/>
          <a:lstStyle/>
          <a:p>
            <a:fld id="{5494FD8D-78E4-4D41-A0F9-B521B66608DB}" type="datetime1">
              <a:rPr lang="fr-FR" smtClean="0"/>
              <a:t>20/12/2024</a:t>
            </a:fld>
            <a:endParaRPr lang="fr-FR"/>
          </a:p>
        </p:txBody>
      </p:sp>
      <p:sp>
        <p:nvSpPr>
          <p:cNvPr id="5" name="Espace réservé du pied de page 4">
            <a:extLst>
              <a:ext uri="{FF2B5EF4-FFF2-40B4-BE49-F238E27FC236}">
                <a16:creationId xmlns:a16="http://schemas.microsoft.com/office/drawing/2014/main" id="{9173C72F-571F-ED1F-9E59-8BF826139AF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6B599A9-E6F7-7A2B-EC72-B4FC150FFEEF}"/>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1337136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459F287-4E15-5847-36DF-3C90194E261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AEB7240E-FC73-CEC6-52BB-009C2AB89559}"/>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76D4CADE-0DE1-4776-8A91-EBF789655282}"/>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64D51F56-C987-BD97-4C1C-CE01D24BFC8B}"/>
              </a:ext>
            </a:extLst>
          </p:cNvPr>
          <p:cNvSpPr>
            <a:spLocks noGrp="1"/>
          </p:cNvSpPr>
          <p:nvPr>
            <p:ph type="dt" sz="half" idx="10"/>
          </p:nvPr>
        </p:nvSpPr>
        <p:spPr/>
        <p:txBody>
          <a:bodyPr/>
          <a:lstStyle/>
          <a:p>
            <a:fld id="{677C4058-5F1E-428E-B30D-B2ADDDD9B316}" type="datetime1">
              <a:rPr lang="fr-FR" smtClean="0"/>
              <a:t>20/12/2024</a:t>
            </a:fld>
            <a:endParaRPr lang="fr-FR"/>
          </a:p>
        </p:txBody>
      </p:sp>
      <p:sp>
        <p:nvSpPr>
          <p:cNvPr id="6" name="Espace réservé du pied de page 5">
            <a:extLst>
              <a:ext uri="{FF2B5EF4-FFF2-40B4-BE49-F238E27FC236}">
                <a16:creationId xmlns:a16="http://schemas.microsoft.com/office/drawing/2014/main" id="{046CD09B-8185-228C-B513-290210359A2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ED78CDE-4481-0E48-D7CF-370C3DE60790}"/>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36150323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AC82D4-F054-4C6A-C93F-88E1FABC6CE2}"/>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9416A7FA-8CC3-DB10-0F16-2A54E70F5A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3827DFE3-1681-2798-A6BC-51F7FF4B05A9}"/>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A3942987-8281-A776-C90C-37DAD9142A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0FE4F84-7B00-5433-AF3A-C01951593BF3}"/>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BFA8F7EF-6E21-0C66-F52E-9B81F799BACC}"/>
              </a:ext>
            </a:extLst>
          </p:cNvPr>
          <p:cNvSpPr>
            <a:spLocks noGrp="1"/>
          </p:cNvSpPr>
          <p:nvPr>
            <p:ph type="dt" sz="half" idx="10"/>
          </p:nvPr>
        </p:nvSpPr>
        <p:spPr/>
        <p:txBody>
          <a:bodyPr/>
          <a:lstStyle/>
          <a:p>
            <a:fld id="{DE1EA9B3-3B07-44CD-8407-3549227621CC}" type="datetime1">
              <a:rPr lang="fr-FR" smtClean="0"/>
              <a:t>20/12/2024</a:t>
            </a:fld>
            <a:endParaRPr lang="fr-FR"/>
          </a:p>
        </p:txBody>
      </p:sp>
      <p:sp>
        <p:nvSpPr>
          <p:cNvPr id="8" name="Espace réservé du pied de page 7">
            <a:extLst>
              <a:ext uri="{FF2B5EF4-FFF2-40B4-BE49-F238E27FC236}">
                <a16:creationId xmlns:a16="http://schemas.microsoft.com/office/drawing/2014/main" id="{C41C064B-219E-8E13-5D4B-326F0B7338CD}"/>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FCE4A7C1-6B51-6B0C-BE00-2194133056FE}"/>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13866339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6B85F1F-21A9-3EAD-5276-2FD4D4958F17}"/>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4666E5E8-0B3D-6E6C-0D32-D2684A26CD70}"/>
              </a:ext>
            </a:extLst>
          </p:cNvPr>
          <p:cNvSpPr>
            <a:spLocks noGrp="1"/>
          </p:cNvSpPr>
          <p:nvPr>
            <p:ph type="dt" sz="half" idx="10"/>
          </p:nvPr>
        </p:nvSpPr>
        <p:spPr/>
        <p:txBody>
          <a:bodyPr/>
          <a:lstStyle/>
          <a:p>
            <a:fld id="{1D3E17E7-1452-4D48-85AC-E45279B06E2E}" type="datetime1">
              <a:rPr lang="fr-FR" smtClean="0"/>
              <a:t>20/12/2024</a:t>
            </a:fld>
            <a:endParaRPr lang="fr-FR"/>
          </a:p>
        </p:txBody>
      </p:sp>
      <p:sp>
        <p:nvSpPr>
          <p:cNvPr id="4" name="Espace réservé du pied de page 3">
            <a:extLst>
              <a:ext uri="{FF2B5EF4-FFF2-40B4-BE49-F238E27FC236}">
                <a16:creationId xmlns:a16="http://schemas.microsoft.com/office/drawing/2014/main" id="{5040AFE7-340D-4885-3F76-CCA6F970441D}"/>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0F722014-DD06-5B8E-5E7A-70228AF991EB}"/>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16412062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006FC10E-D634-4170-C845-CA84BDE39B0E}"/>
              </a:ext>
            </a:extLst>
          </p:cNvPr>
          <p:cNvSpPr>
            <a:spLocks noGrp="1"/>
          </p:cNvSpPr>
          <p:nvPr>
            <p:ph type="dt" sz="half" idx="10"/>
          </p:nvPr>
        </p:nvSpPr>
        <p:spPr/>
        <p:txBody>
          <a:bodyPr/>
          <a:lstStyle/>
          <a:p>
            <a:fld id="{90A2578A-07F3-4CBB-9068-BA5968C96A61}" type="datetime1">
              <a:rPr lang="fr-FR" smtClean="0"/>
              <a:t>20/12/2024</a:t>
            </a:fld>
            <a:endParaRPr lang="fr-FR"/>
          </a:p>
        </p:txBody>
      </p:sp>
      <p:sp>
        <p:nvSpPr>
          <p:cNvPr id="3" name="Espace réservé du pied de page 2">
            <a:extLst>
              <a:ext uri="{FF2B5EF4-FFF2-40B4-BE49-F238E27FC236}">
                <a16:creationId xmlns:a16="http://schemas.microsoft.com/office/drawing/2014/main" id="{E07ABEE9-9017-C30D-3759-252E67AFE8FB}"/>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350CDDD0-FB12-C353-50E0-0694545F9521}"/>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3484649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EE936FC-1834-EDCF-9903-E0156E6F8B2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457A24B1-A922-C263-192F-655E2772C34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FC130A09-30E6-1557-C238-BF789FEB8F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428609F-F236-1609-61AF-7202B836478F}"/>
              </a:ext>
            </a:extLst>
          </p:cNvPr>
          <p:cNvSpPr>
            <a:spLocks noGrp="1"/>
          </p:cNvSpPr>
          <p:nvPr>
            <p:ph type="dt" sz="half" idx="10"/>
          </p:nvPr>
        </p:nvSpPr>
        <p:spPr/>
        <p:txBody>
          <a:bodyPr/>
          <a:lstStyle/>
          <a:p>
            <a:fld id="{DE2F0236-C92C-4338-ACF5-BBD5509B52E6}" type="datetime1">
              <a:rPr lang="fr-FR" smtClean="0"/>
              <a:t>20/12/2024</a:t>
            </a:fld>
            <a:endParaRPr lang="fr-FR"/>
          </a:p>
        </p:txBody>
      </p:sp>
      <p:sp>
        <p:nvSpPr>
          <p:cNvPr id="6" name="Espace réservé du pied de page 5">
            <a:extLst>
              <a:ext uri="{FF2B5EF4-FFF2-40B4-BE49-F238E27FC236}">
                <a16:creationId xmlns:a16="http://schemas.microsoft.com/office/drawing/2014/main" id="{BE5D81E6-02B9-9BDC-84F1-71E246FA48A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DB6171AA-011F-9608-49A2-1DA9B0751487}"/>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938845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2120A64-75E3-3301-4107-01AEAD1D5A63}"/>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ECFE8F9A-6838-6557-28D2-168964B7EE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90005FB5-5959-3300-9B19-B9BAF6AE4A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223C950F-599C-DDD4-C3A0-8B4DB764C77A}"/>
              </a:ext>
            </a:extLst>
          </p:cNvPr>
          <p:cNvSpPr>
            <a:spLocks noGrp="1"/>
          </p:cNvSpPr>
          <p:nvPr>
            <p:ph type="dt" sz="half" idx="10"/>
          </p:nvPr>
        </p:nvSpPr>
        <p:spPr/>
        <p:txBody>
          <a:bodyPr/>
          <a:lstStyle/>
          <a:p>
            <a:fld id="{2B3AC8F9-797D-4C6D-A5FA-25CB9B67A816}" type="datetime1">
              <a:rPr lang="fr-FR" smtClean="0"/>
              <a:t>20/12/2024</a:t>
            </a:fld>
            <a:endParaRPr lang="fr-FR"/>
          </a:p>
        </p:txBody>
      </p:sp>
      <p:sp>
        <p:nvSpPr>
          <p:cNvPr id="6" name="Espace réservé du pied de page 5">
            <a:extLst>
              <a:ext uri="{FF2B5EF4-FFF2-40B4-BE49-F238E27FC236}">
                <a16:creationId xmlns:a16="http://schemas.microsoft.com/office/drawing/2014/main" id="{935B538F-C9B1-F566-7303-85AE914CA1F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38B62F06-6FCB-4D8D-A23D-F17C08ACC9DD}"/>
              </a:ext>
            </a:extLst>
          </p:cNvPr>
          <p:cNvSpPr>
            <a:spLocks noGrp="1"/>
          </p:cNvSpPr>
          <p:nvPr>
            <p:ph type="sldNum" sz="quarter" idx="12"/>
          </p:nvPr>
        </p:nvSpPr>
        <p:spPr/>
        <p:txBody>
          <a:bodyPr/>
          <a:lstStyle/>
          <a:p>
            <a:fld id="{7B771BC8-3181-4730-9677-03DCF9CAE705}" type="slidenum">
              <a:rPr lang="fr-FR" smtClean="0"/>
              <a:t>‹N°›</a:t>
            </a:fld>
            <a:endParaRPr lang="fr-FR"/>
          </a:p>
        </p:txBody>
      </p:sp>
    </p:spTree>
    <p:extLst>
      <p:ext uri="{BB962C8B-B14F-4D97-AF65-F5344CB8AC3E}">
        <p14:creationId xmlns:p14="http://schemas.microsoft.com/office/powerpoint/2010/main" val="1631882292"/>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987AD3C2-CBB2-6E47-A6D7-A213502AD4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8B36AA75-5CEE-1874-7630-F38E2C51A64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56B3EA0A-3F38-2CE3-5640-BE23FBF98B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755C3AB-982D-4515-B57B-FD765AE9E273}" type="datetime1">
              <a:rPr lang="fr-FR" smtClean="0"/>
              <a:t>20/12/2024</a:t>
            </a:fld>
            <a:endParaRPr lang="fr-FR"/>
          </a:p>
        </p:txBody>
      </p:sp>
      <p:sp>
        <p:nvSpPr>
          <p:cNvPr id="5" name="Espace réservé du pied de page 4">
            <a:extLst>
              <a:ext uri="{FF2B5EF4-FFF2-40B4-BE49-F238E27FC236}">
                <a16:creationId xmlns:a16="http://schemas.microsoft.com/office/drawing/2014/main" id="{0B7F7AA7-2D2B-F6B4-E82B-59DECDE368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8138EED8-A9DD-D621-A7B6-DB94908CAF5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771BC8-3181-4730-9677-03DCF9CAE705}" type="slidenum">
              <a:rPr lang="fr-FR" smtClean="0"/>
              <a:t>‹N°›</a:t>
            </a:fld>
            <a:endParaRPr lang="fr-FR"/>
          </a:p>
        </p:txBody>
      </p:sp>
    </p:spTree>
    <p:extLst>
      <p:ext uri="{BB962C8B-B14F-4D97-AF65-F5344CB8AC3E}">
        <p14:creationId xmlns:p14="http://schemas.microsoft.com/office/powerpoint/2010/main" val="15369667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7.xml"/><Relationship Id="rId3" Type="http://schemas.openxmlformats.org/officeDocument/2006/relationships/chart" Target="../charts/char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10.xml"/><Relationship Id="rId3" Type="http://schemas.openxmlformats.org/officeDocument/2006/relationships/chart" Target="../charts/chart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13.xml"/><Relationship Id="rId3" Type="http://schemas.openxmlformats.org/officeDocument/2006/relationships/chart" Target="../charts/char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16.xml"/><Relationship Id="rId3" Type="http://schemas.openxmlformats.org/officeDocument/2006/relationships/chart" Target="../charts/chart1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19.xml"/><Relationship Id="rId3" Type="http://schemas.openxmlformats.org/officeDocument/2006/relationships/chart" Target="../charts/chart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1.xml"/><Relationship Id="rId3" Type="http://schemas.openxmlformats.org/officeDocument/2006/relationships/chart" Target="../charts/char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4.xml"/><Relationship Id="rId3" Type="http://schemas.openxmlformats.org/officeDocument/2006/relationships/chart" Target="../charts/char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5EA238A6-B527-56B0-BCFC-C8136A1C6A2D}"/>
              </a:ext>
            </a:extLst>
          </p:cNvPr>
          <p:cNvPicPr>
            <a:picLocks noChangeAspect="1"/>
          </p:cNvPicPr>
          <p:nvPr/>
        </p:nvPicPr>
        <p:blipFill>
          <a:blip r:embed="rId2"/>
          <a:stretch>
            <a:fillRect/>
          </a:stretch>
        </p:blipFill>
        <p:spPr>
          <a:xfrm>
            <a:off x="-9054" y="-9053"/>
            <a:ext cx="12294606" cy="3485088"/>
          </a:xfrm>
          <a:prstGeom prst="rect">
            <a:avLst/>
          </a:prstGeom>
        </p:spPr>
      </p:pic>
      <p:sp>
        <p:nvSpPr>
          <p:cNvPr id="2" name="Titre 1">
            <a:extLst>
              <a:ext uri="{FF2B5EF4-FFF2-40B4-BE49-F238E27FC236}">
                <a16:creationId xmlns:a16="http://schemas.microsoft.com/office/drawing/2014/main" id="{9D98EACA-DFEF-2804-E9A4-8974013E2DA5}"/>
              </a:ext>
            </a:extLst>
          </p:cNvPr>
          <p:cNvSpPr>
            <a:spLocks noGrp="1"/>
          </p:cNvSpPr>
          <p:nvPr>
            <p:ph type="ctrTitle"/>
          </p:nvPr>
        </p:nvSpPr>
        <p:spPr>
          <a:xfrm>
            <a:off x="1524000" y="4072451"/>
            <a:ext cx="9144000" cy="1074581"/>
          </a:xfrm>
        </p:spPr>
        <p:txBody>
          <a:bodyPr/>
          <a:lstStyle/>
          <a:p>
            <a:pPr algn="l"/>
            <a:r>
              <a:rPr lang="fr-FR" dirty="0">
                <a:latin typeface="+mn-lt"/>
              </a:rPr>
              <a:t>SP500 Updates</a:t>
            </a:r>
          </a:p>
        </p:txBody>
      </p:sp>
      <p:sp>
        <p:nvSpPr>
          <p:cNvPr id="3" name="Sous-titre 2">
            <a:extLst>
              <a:ext uri="{FF2B5EF4-FFF2-40B4-BE49-F238E27FC236}">
                <a16:creationId xmlns:a16="http://schemas.microsoft.com/office/drawing/2014/main" id="{18EB2A25-6554-8217-4A33-A63FBFE2D9BB}"/>
              </a:ext>
            </a:extLst>
          </p:cNvPr>
          <p:cNvSpPr>
            <a:spLocks noGrp="1"/>
          </p:cNvSpPr>
          <p:nvPr>
            <p:ph type="subTitle" idx="1"/>
          </p:nvPr>
        </p:nvSpPr>
        <p:spPr>
          <a:xfrm>
            <a:off x="1524000" y="5390364"/>
            <a:ext cx="9144000" cy="698358"/>
          </a:xfrm>
        </p:spPr>
        <p:txBody>
          <a:bodyPr/>
          <a:lstStyle/>
          <a:p>
            <a:pPr algn="l"/>
            <a:r>
              <a:rPr lang="fr-FR" dirty="0"/>
              <a:t>Date</a:t>
            </a:r>
          </a:p>
        </p:txBody>
      </p:sp>
      <p:sp>
        <p:nvSpPr>
          <p:cNvPr id="5" name="Espace réservé du numéro de diapositive 4">
            <a:extLst>
              <a:ext uri="{FF2B5EF4-FFF2-40B4-BE49-F238E27FC236}">
                <a16:creationId xmlns:a16="http://schemas.microsoft.com/office/drawing/2014/main" id="{A5E17723-B894-4035-5A56-04DDFCA78FA2}"/>
              </a:ext>
            </a:extLst>
          </p:cNvPr>
          <p:cNvSpPr>
            <a:spLocks noGrp="1"/>
          </p:cNvSpPr>
          <p:nvPr>
            <p:ph type="sldNum" sz="quarter" idx="12"/>
          </p:nvPr>
        </p:nvSpPr>
        <p:spPr/>
        <p:txBody>
          <a:bodyPr/>
          <a:lstStyle/>
          <a:p>
            <a:fld id="{7B771BC8-3181-4730-9677-03DCF9CAE705}" type="slidenum">
              <a:rPr lang="fr-FR" smtClean="0"/>
              <a:t>1</a:t>
            </a:fld>
            <a:endParaRPr lang="fr-FR"/>
          </a:p>
        </p:txBody>
      </p:sp>
    </p:spTree>
    <p:extLst>
      <p:ext uri="{BB962C8B-B14F-4D97-AF65-F5344CB8AC3E}">
        <p14:creationId xmlns:p14="http://schemas.microsoft.com/office/powerpoint/2010/main" val="264463412"/>
      </p:ext>
    </p:extLst>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6" name="Espace réservé du contenu 5">
            <a:extLst>
              <a:ext uri="{FF2B5EF4-FFF2-40B4-BE49-F238E27FC236}">
                <a16:creationId xmlns:a16="http://schemas.microsoft.com/office/drawing/2014/main" id="{CB4CCDF7-B942-EB33-D68A-1276E5BC1120}"/>
              </a:ext>
            </a:extLst>
          </p:cNvPr>
          <p:cNvGraphicFramePr>
            <a:graphicFrameLocks noGrp="1"/>
          </p:cNvGraphicFramePr>
          <p:nvPr>
            <p:ph idx="1"/>
            <p:extLst>
              <p:ext uri="{D42A27DB-BD31-4B8C-83A1-F6EECF244321}">
                <p14:modId xmlns:p14="http://schemas.microsoft.com/office/powerpoint/2010/main" val="1421268084"/>
              </p:ext>
            </p:extLst>
          </p:nvPr>
        </p:nvGraphicFramePr>
        <p:xfrm>
          <a:off x="476061" y="2052905"/>
          <a:ext cx="11067107" cy="4184933"/>
        </p:xfrm>
        <a:graphic>
          <a:graphicData uri="http://schemas.openxmlformats.org/drawingml/2006/chart">
            <c:chart xmlns:c="http://schemas.openxmlformats.org/drawingml/2006/chart" r:id="rId2"/>
          </a:graphicData>
        </a:graphic>
      </p:graphicFrame>
      <p:sp>
        <p:nvSpPr>
          <p:cNvPr id="5" name="Titre 1">
            <a:extLst>
              <a:ext uri="{FF2B5EF4-FFF2-40B4-BE49-F238E27FC236}">
                <a16:creationId xmlns:a16="http://schemas.microsoft.com/office/drawing/2014/main" id="{6B20F78D-0A8E-7231-A943-3EB74E013C33}"/>
              </a:ext>
            </a:extLst>
          </p:cNvPr>
          <p:cNvSpPr>
            <a:spLocks noGrp="1"/>
          </p:cNvSpPr>
          <p:nvPr>
            <p:ph type="title"/>
          </p:nvPr>
        </p:nvSpPr>
        <p:spPr>
          <a:xfrm>
            <a:off x="476061" y="454634"/>
            <a:ext cx="10515600" cy="1008287"/>
          </a:xfrm>
        </p:spPr>
        <p:txBody>
          <a:bodyPr>
            <a:normAutofit/>
          </a:bodyPr>
          <a:lstStyle/>
          <a:p>
            <a:r>
              <a:t>Apple Inc.</a:t>
            </a:r>
          </a:p>
        </p:txBody>
      </p:sp>
      <p:sp>
        <p:nvSpPr>
          <p:cNvPr id="7" name="Espace réservé du texte 2">
            <a:extLst>
              <a:ext uri="{FF2B5EF4-FFF2-40B4-BE49-F238E27FC236}">
                <a16:creationId xmlns:a16="http://schemas.microsoft.com/office/drawing/2014/main" id="{53E66435-24BD-365D-4516-D6F88ED338C0}"/>
              </a:ext>
            </a:extLst>
          </p:cNvPr>
          <p:cNvSpPr txBox="1">
            <a:spLocks/>
          </p:cNvSpPr>
          <p:nvPr/>
        </p:nvSpPr>
        <p:spPr>
          <a:xfrm>
            <a:off x="476061" y="1344409"/>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Stock </a:t>
            </a:r>
            <a:r>
              <a:rPr lang="fr-FR" dirty="0" err="1">
                <a:solidFill>
                  <a:schemeClr val="bg2">
                    <a:lumMod val="50000"/>
                  </a:schemeClr>
                </a:solidFill>
              </a:rPr>
              <a:t>price</a:t>
            </a:r>
            <a:r>
              <a:rPr lang="fr-FR" dirty="0">
                <a:solidFill>
                  <a:schemeClr val="bg2">
                    <a:lumMod val="50000"/>
                  </a:schemeClr>
                </a:solidFill>
              </a:rPr>
              <a:t> </a:t>
            </a:r>
            <a:r>
              <a:rPr lang="fr-FR" dirty="0" err="1">
                <a:solidFill>
                  <a:schemeClr val="bg2">
                    <a:lumMod val="50000"/>
                  </a:schemeClr>
                </a:solidFill>
              </a:rPr>
              <a:t>evolution</a:t>
            </a:r>
            <a:endParaRPr lang="fr-FR" dirty="0">
              <a:solidFill>
                <a:schemeClr val="bg2">
                  <a:lumMod val="50000"/>
                </a:schemeClr>
              </a:solidFill>
            </a:endParaRPr>
          </a:p>
        </p:txBody>
      </p:sp>
      <p:sp>
        <p:nvSpPr>
          <p:cNvPr id="2" name="Espace réservé du numéro de diapositive 1">
            <a:extLst>
              <a:ext uri="{FF2B5EF4-FFF2-40B4-BE49-F238E27FC236}">
                <a16:creationId xmlns:a16="http://schemas.microsoft.com/office/drawing/2014/main" id="{6F3503C5-E8B0-C0B9-1E65-F807E6C06B32}"/>
              </a:ext>
            </a:extLst>
          </p:cNvPr>
          <p:cNvSpPr>
            <a:spLocks noGrp="1"/>
          </p:cNvSpPr>
          <p:nvPr>
            <p:ph type="sldNum" sz="quarter" idx="12"/>
          </p:nvPr>
        </p:nvSpPr>
        <p:spPr/>
        <p:txBody>
          <a:bodyPr/>
          <a:lstStyle/>
          <a:p>
            <a:fld id="{7B771BC8-3181-4730-9677-03DCF9CAE705}" type="slidenum">
              <a:rPr lang="fr-FR" smtClean="0"/>
              <a:t>6</a:t>
            </a:fld>
            <a:endParaRPr lang="fr-FR"/>
          </a:p>
        </p:txBody>
      </p:sp>
      <p:sp>
        <p:nvSpPr>
          <p:cNvPr id="3" name="Rectangle 2">
            <a:extLst>
              <a:ext uri="{FF2B5EF4-FFF2-40B4-BE49-F238E27FC236}">
                <a16:creationId xmlns:a16="http://schemas.microsoft.com/office/drawing/2014/main" id="{8BA4E0D5-EB5A-F699-45B6-06DB98D66236}"/>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AAF4C8DE-5416-BA9B-9E48-6AB0BDD2EB97}"/>
              </a:ext>
            </a:extLst>
          </p:cNvPr>
          <p:cNvSpPr>
            <a:spLocks noGrp="1"/>
          </p:cNvSpPr>
          <p:nvPr>
            <p:ph type="title"/>
          </p:nvPr>
        </p:nvSpPr>
        <p:spPr>
          <a:xfrm>
            <a:off x="383260" y="318420"/>
            <a:ext cx="8419722" cy="928759"/>
          </a:xfrm>
        </p:spPr>
        <p:txBody>
          <a:bodyPr>
            <a:normAutofit/>
          </a:bodyPr>
          <a:lstStyle/>
          <a:p>
            <a:r>
              <a:t>Microsoft Corporation</a:t>
            </a:r>
          </a:p>
        </p:txBody>
      </p:sp>
      <p:sp>
        <p:nvSpPr>
          <p:cNvPr id="3" name="Espace réservé du texte 2">
            <a:extLst>
              <a:ext uri="{FF2B5EF4-FFF2-40B4-BE49-F238E27FC236}">
                <a16:creationId xmlns:a16="http://schemas.microsoft.com/office/drawing/2014/main" id="{58D72CCF-EFC8-26C4-5C0B-A96493B93D61}"/>
              </a:ext>
            </a:extLst>
          </p:cNvPr>
          <p:cNvSpPr>
            <a:spLocks noGrp="1"/>
          </p:cNvSpPr>
          <p:nvPr>
            <p:ph type="body" idx="1"/>
          </p:nvPr>
        </p:nvSpPr>
        <p:spPr>
          <a:xfrm>
            <a:off x="383260" y="1722088"/>
            <a:ext cx="8492150" cy="4418520"/>
          </a:xfrm>
        </p:spPr>
        <p:txBody>
          <a:bodyPr>
            <a:normAutofit/>
          </a:bodyPr>
          <a:lstStyle/>
          <a:p>
            <a:r>
              <a:rPr lang="fr-FR" sz="1200" dirty="0"/>
              <a:t>Microsoft Corporation develops and supports software, services, devices and solutions worldwide.
The Productivity and Business Processes segment offers office, exchange, SharePoint, Microsoft Teams, office 365 Security and Compliance, Microsoft viva, and Microsoft 365 copilot; and office consumer services, such as Microsoft 365 consumer subscriptions, Office licensed on-premises, and other office services.
This segment also provides LinkedIn; and dynamics business solutions, including Dynamics 365, a set of intelligent, cloud-based applications across ERP, CRM, power apps, and power automate; and on-premises ERP and CRM applications.
The Intelligent Cloud segment offers server products and cloud services, such as azure and other cloud services; SQL and windows server, visual studio, system center, and related client access licenses, as well as nuance and GitHub; and enterprise services including enterprise support services, industry solutions, and nuance professional services.
The More Personal Computing segment offers Windows, including windows OEM licensing and other non-volume licensing of the Windows operating system; Windows commercial comprising volume licensing of the Windows operating system, windows cloud services, and other Windows commercial offerings; patent licensing; and windows Internet of Things; and devices, such as surface, HoloLens, and PC accessories.
Additionally, this segment provides gaming, which includes Xbox hardware and content, and first- and third-party content; Xbox game pass and other subscriptions, cloud gaming, advertising, third-party disc royalties, and other cloud services; and search and news advertising, which includes Bing, Microsoft News and Edge, and third-party affiliates.
The company sells its products through OEMs, distributors, and resellers; and directly through digital marketplaces, online, and retail stores.
The company was founded in 1975 and is headquartered in Redmond, Washington.</a:t>
            </a:r>
          </a:p>
        </p:txBody>
      </p:sp>
      <p:sp>
        <p:nvSpPr>
          <p:cNvPr id="4" name="Espace réservé du texte 2">
            <a:extLst>
              <a:ext uri="{FF2B5EF4-FFF2-40B4-BE49-F238E27FC236}">
                <a16:creationId xmlns:a16="http://schemas.microsoft.com/office/drawing/2014/main" id="{6AC405B1-CDEC-1132-89D8-A2F81E8E9267}"/>
              </a:ext>
            </a:extLst>
          </p:cNvPr>
          <p:cNvSpPr txBox="1">
            <a:spLocks/>
          </p:cNvSpPr>
          <p:nvPr/>
        </p:nvSpPr>
        <p:spPr>
          <a:xfrm>
            <a:off x="383260" y="1247179"/>
            <a:ext cx="73152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Secteur: Technology</a:t>
            </a:r>
          </a:p>
        </p:txBody>
      </p:sp>
      <p:pic>
        <p:nvPicPr>
          <p:cNvPr id="5" name="Image 4" descr="image.png"/>
          <p:cNvPicPr>
            <a:picLocks noChangeAspect="1"/>
          </p:cNvPicPr>
          <p:nvPr/>
        </p:nvPicPr>
        <p:blipFill>
          <a:blip r:embed="rId2"/>
          <a:srcRect l="34802" r="35108" t="875" b="-875"/>
          <a:stretch>
            <a:fillRect/>
          </a:stretch>
        </p:blipFill>
        <p:spPr>
          <a:xfrm>
            <a:off x="9113814" y="-43005"/>
            <a:ext cx="3099489" cy="6980222"/>
          </a:xfrm>
          <a:prstGeom prst="rect">
            <a:avLst/>
          </a:prstGeom>
        </p:spPr>
      </p:pic>
      <p:sp>
        <p:nvSpPr>
          <p:cNvPr id="6" name="Espace réservé du numéro de diapositive 5">
            <a:extLst>
              <a:ext uri="{FF2B5EF4-FFF2-40B4-BE49-F238E27FC236}">
                <a16:creationId xmlns:a16="http://schemas.microsoft.com/office/drawing/2014/main" id="{8BC1908A-B955-BF15-DB96-2C7ADF9ABDC9}"/>
              </a:ext>
            </a:extLst>
          </p:cNvPr>
          <p:cNvSpPr>
            <a:spLocks noGrp="1"/>
          </p:cNvSpPr>
          <p:nvPr>
            <p:ph type="sldNum" sz="quarter" idx="12"/>
          </p:nvPr>
        </p:nvSpPr>
        <p:spPr/>
        <p:txBody>
          <a:bodyPr/>
          <a:lstStyle/>
          <a:p>
            <a:fld id="{7B771BC8-3181-4730-9677-03DCF9CAE705}" type="slidenum">
              <a:rPr lang="fr-FR" smtClean="0"/>
              <a:t>3</a:t>
            </a:fld>
            <a:endParaRPr lang="fr-FR"/>
          </a:p>
        </p:txBody>
      </p:sp>
      <p:sp>
        <p:nvSpPr>
          <p:cNvPr id="7" name="Rectangle 6">
            <a:extLst>
              <a:ext uri="{FF2B5EF4-FFF2-40B4-BE49-F238E27FC236}">
                <a16:creationId xmlns:a16="http://schemas.microsoft.com/office/drawing/2014/main" id="{D970EFD9-4172-EBD5-6004-928626C72FF8}"/>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D7E5E96A-8A59-5674-1806-3051C7C02003}"/>
              </a:ext>
            </a:extLst>
          </p:cNvPr>
          <p:cNvSpPr>
            <a:spLocks noGrp="1"/>
          </p:cNvSpPr>
          <p:nvPr>
            <p:ph type="title"/>
          </p:nvPr>
        </p:nvSpPr>
        <p:spPr>
          <a:xfrm>
            <a:off x="353086" y="495454"/>
            <a:ext cx="10747217" cy="765795"/>
          </a:xfrm>
        </p:spPr>
        <p:txBody>
          <a:bodyPr>
            <a:normAutofit/>
          </a:bodyPr>
          <a:lstStyle/>
          <a:p>
            <a:r>
              <a:t>Microsoft Corporation</a:t>
            </a:r>
          </a:p>
        </p:txBody>
      </p:sp>
      <p:sp>
        <p:nvSpPr>
          <p:cNvPr id="6" name="ZoneTexte 5">
            <a:extLst>
              <a:ext uri="{FF2B5EF4-FFF2-40B4-BE49-F238E27FC236}">
                <a16:creationId xmlns:a16="http://schemas.microsoft.com/office/drawing/2014/main" id="{E3355906-9899-08C2-4DCF-11DAE854B053}"/>
              </a:ext>
            </a:extLst>
          </p:cNvPr>
          <p:cNvSpPr txBox="1"/>
          <p:nvPr/>
        </p:nvSpPr>
        <p:spPr>
          <a:xfrm>
            <a:off x="753395" y="2516864"/>
            <a:ext cx="2860895" cy="707886"/>
          </a:xfrm>
          <a:prstGeom prst="rect">
            <a:avLst/>
          </a:prstGeom>
          <a:noFill/>
        </p:spPr>
        <p:txBody>
          <a:bodyPr wrap="square" rtlCol="0">
            <a:spAutoFit/>
          </a:bodyPr>
          <a:lstStyle/>
          <a:p>
            <a:pPr algn="ctr"/>
            <a:r>
              <a:rPr lang="fr-FR" sz="4000" b="1" dirty="0"/>
              <a:t>29.43</a:t>
            </a:r>
          </a:p>
        </p:txBody>
      </p:sp>
      <p:sp>
        <p:nvSpPr>
          <p:cNvPr id="7" name="ZoneTexte 6">
            <a:extLst>
              <a:ext uri="{FF2B5EF4-FFF2-40B4-BE49-F238E27FC236}">
                <a16:creationId xmlns:a16="http://schemas.microsoft.com/office/drawing/2014/main" id="{1AFB57DC-926E-FBC9-A5FB-3B7B55703C49}"/>
              </a:ext>
            </a:extLst>
          </p:cNvPr>
          <p:cNvSpPr txBox="1"/>
          <p:nvPr/>
        </p:nvSpPr>
        <p:spPr>
          <a:xfrm>
            <a:off x="753394" y="3153414"/>
            <a:ext cx="2860895" cy="523220"/>
          </a:xfrm>
          <a:prstGeom prst="rect">
            <a:avLst/>
          </a:prstGeom>
          <a:noFill/>
          <a:ln>
            <a:noFill/>
          </a:ln>
        </p:spPr>
        <p:txBody>
          <a:bodyPr wrap="square" rtlCol="0">
            <a:spAutoFit/>
          </a:bodyPr>
          <a:lstStyle/>
          <a:p>
            <a:pPr algn="ctr"/>
            <a:r>
              <a:rPr lang="fr-FR" sz="2800" dirty="0"/>
              <a:t>Forward PE</a:t>
            </a:r>
          </a:p>
        </p:txBody>
      </p:sp>
      <p:sp>
        <p:nvSpPr>
          <p:cNvPr id="8" name="ZoneTexte 7">
            <a:extLst>
              <a:ext uri="{FF2B5EF4-FFF2-40B4-BE49-F238E27FC236}">
                <a16:creationId xmlns:a16="http://schemas.microsoft.com/office/drawing/2014/main" id="{91DE02DD-7352-10FC-B065-6E3A12D0DCFE}"/>
              </a:ext>
            </a:extLst>
          </p:cNvPr>
          <p:cNvSpPr txBox="1"/>
          <p:nvPr/>
        </p:nvSpPr>
        <p:spPr>
          <a:xfrm>
            <a:off x="4201250" y="2525917"/>
            <a:ext cx="2860895" cy="707886"/>
          </a:xfrm>
          <a:prstGeom prst="rect">
            <a:avLst/>
          </a:prstGeom>
          <a:noFill/>
        </p:spPr>
        <p:txBody>
          <a:bodyPr wrap="square" rtlCol="0">
            <a:spAutoFit/>
          </a:bodyPr>
          <a:lstStyle/>
          <a:p>
            <a:pPr algn="ctr"/>
            <a:r>
              <a:rPr lang="fr-FR" sz="4000" b="1" dirty="0"/>
              <a:t>36.51</a:t>
            </a:r>
          </a:p>
        </p:txBody>
      </p:sp>
      <p:sp>
        <p:nvSpPr>
          <p:cNvPr id="9" name="ZoneTexte 8">
            <a:extLst>
              <a:ext uri="{FF2B5EF4-FFF2-40B4-BE49-F238E27FC236}">
                <a16:creationId xmlns:a16="http://schemas.microsoft.com/office/drawing/2014/main" id="{8110C8B2-8CFE-ED23-4020-839B259398CD}"/>
              </a:ext>
            </a:extLst>
          </p:cNvPr>
          <p:cNvSpPr txBox="1"/>
          <p:nvPr/>
        </p:nvSpPr>
        <p:spPr>
          <a:xfrm>
            <a:off x="4201249" y="3153414"/>
            <a:ext cx="2860895" cy="523220"/>
          </a:xfrm>
          <a:prstGeom prst="rect">
            <a:avLst/>
          </a:prstGeom>
          <a:noFill/>
        </p:spPr>
        <p:txBody>
          <a:bodyPr wrap="square" rtlCol="0">
            <a:spAutoFit/>
          </a:bodyPr>
          <a:lstStyle/>
          <a:p>
            <a:pPr algn="ctr"/>
            <a:r>
              <a:rPr lang="fr-FR" sz="2800" dirty="0"/>
              <a:t>Trailing PE</a:t>
            </a:r>
          </a:p>
        </p:txBody>
      </p:sp>
      <p:sp>
        <p:nvSpPr>
          <p:cNvPr id="10" name="ZoneTexte 9">
            <a:extLst>
              <a:ext uri="{FF2B5EF4-FFF2-40B4-BE49-F238E27FC236}">
                <a16:creationId xmlns:a16="http://schemas.microsoft.com/office/drawing/2014/main" id="{89CED81E-DBE3-FFA7-B84C-B4AE172E9778}"/>
              </a:ext>
            </a:extLst>
          </p:cNvPr>
          <p:cNvSpPr txBox="1"/>
          <p:nvPr/>
        </p:nvSpPr>
        <p:spPr>
          <a:xfrm>
            <a:off x="7649104" y="2525917"/>
            <a:ext cx="2860895" cy="707886"/>
          </a:xfrm>
          <a:prstGeom prst="rect">
            <a:avLst/>
          </a:prstGeom>
          <a:noFill/>
        </p:spPr>
        <p:txBody>
          <a:bodyPr wrap="square" rtlCol="0">
            <a:spAutoFit/>
          </a:bodyPr>
          <a:lstStyle/>
          <a:p>
            <a:pPr algn="ctr"/>
            <a:r>
              <a:rPr lang="fr-FR" sz="4000" b="1" dirty="0"/>
              <a:t>3287 B$</a:t>
            </a:r>
          </a:p>
        </p:txBody>
      </p:sp>
      <p:sp>
        <p:nvSpPr>
          <p:cNvPr id="11" name="ZoneTexte 10">
            <a:extLst>
              <a:ext uri="{FF2B5EF4-FFF2-40B4-BE49-F238E27FC236}">
                <a16:creationId xmlns:a16="http://schemas.microsoft.com/office/drawing/2014/main" id="{B8812B86-CABC-C632-7899-48A938470A9A}"/>
              </a:ext>
            </a:extLst>
          </p:cNvPr>
          <p:cNvSpPr txBox="1"/>
          <p:nvPr/>
        </p:nvSpPr>
        <p:spPr>
          <a:xfrm>
            <a:off x="7649103" y="3153414"/>
            <a:ext cx="2860895" cy="523220"/>
          </a:xfrm>
          <a:prstGeom prst="rect">
            <a:avLst/>
          </a:prstGeom>
          <a:noFill/>
        </p:spPr>
        <p:txBody>
          <a:bodyPr wrap="square" rtlCol="0">
            <a:spAutoFit/>
          </a:bodyPr>
          <a:lstStyle/>
          <a:p>
            <a:pPr algn="ctr"/>
            <a:r>
              <a:rPr lang="fr-FR" sz="2800" dirty="0"/>
              <a:t>Market Value</a:t>
            </a:r>
          </a:p>
        </p:txBody>
      </p:sp>
      <p:sp>
        <p:nvSpPr>
          <p:cNvPr id="12" name="ZoneTexte 11">
            <a:extLst>
              <a:ext uri="{FF2B5EF4-FFF2-40B4-BE49-F238E27FC236}">
                <a16:creationId xmlns:a16="http://schemas.microsoft.com/office/drawing/2014/main" id="{733B4F61-9EBD-38DA-DC9C-602D28015E5D}"/>
              </a:ext>
            </a:extLst>
          </p:cNvPr>
          <p:cNvSpPr txBox="1"/>
          <p:nvPr/>
        </p:nvSpPr>
        <p:spPr>
          <a:xfrm>
            <a:off x="753394" y="4248487"/>
            <a:ext cx="2860895" cy="707886"/>
          </a:xfrm>
          <a:prstGeom prst="rect">
            <a:avLst/>
          </a:prstGeom>
          <a:noFill/>
        </p:spPr>
        <p:txBody>
          <a:bodyPr wrap="square" rtlCol="0">
            <a:spAutoFit/>
          </a:bodyPr>
          <a:lstStyle/>
          <a:p>
            <a:pPr algn="ctr"/>
            <a:r>
              <a:rPr lang="fr-FR" sz="4000" b="1" dirty="0"/>
              <a:t>442.19$</a:t>
            </a:r>
          </a:p>
        </p:txBody>
      </p:sp>
      <p:sp>
        <p:nvSpPr>
          <p:cNvPr id="13" name="ZoneTexte 12">
            <a:extLst>
              <a:ext uri="{FF2B5EF4-FFF2-40B4-BE49-F238E27FC236}">
                <a16:creationId xmlns:a16="http://schemas.microsoft.com/office/drawing/2014/main" id="{C1B59D84-7CF1-A1BC-820A-16BC0F7BD460}"/>
              </a:ext>
            </a:extLst>
          </p:cNvPr>
          <p:cNvSpPr txBox="1"/>
          <p:nvPr/>
        </p:nvSpPr>
        <p:spPr>
          <a:xfrm>
            <a:off x="753393" y="4875984"/>
            <a:ext cx="2860895" cy="523220"/>
          </a:xfrm>
          <a:prstGeom prst="rect">
            <a:avLst/>
          </a:prstGeom>
          <a:noFill/>
        </p:spPr>
        <p:txBody>
          <a:bodyPr wrap="square" rtlCol="0">
            <a:spAutoFit/>
          </a:bodyPr>
          <a:lstStyle/>
          <a:p>
            <a:pPr algn="ctr"/>
            <a:r>
              <a:rPr lang="fr-FR" sz="2800" dirty="0"/>
              <a:t>Share price</a:t>
            </a:r>
          </a:p>
        </p:txBody>
      </p:sp>
      <p:sp>
        <p:nvSpPr>
          <p:cNvPr id="14" name="ZoneTexte 13">
            <a:extLst>
              <a:ext uri="{FF2B5EF4-FFF2-40B4-BE49-F238E27FC236}">
                <a16:creationId xmlns:a16="http://schemas.microsoft.com/office/drawing/2014/main" id="{F4DDC4FB-7485-50A7-6953-158796D50F50}"/>
              </a:ext>
            </a:extLst>
          </p:cNvPr>
          <p:cNvSpPr txBox="1"/>
          <p:nvPr/>
        </p:nvSpPr>
        <p:spPr>
          <a:xfrm>
            <a:off x="4201249" y="4248487"/>
            <a:ext cx="2860895" cy="707886"/>
          </a:xfrm>
          <a:prstGeom prst="rect">
            <a:avLst/>
          </a:prstGeom>
          <a:noFill/>
        </p:spPr>
        <p:txBody>
          <a:bodyPr wrap="square" rtlCol="0">
            <a:spAutoFit/>
          </a:bodyPr>
          <a:lstStyle/>
          <a:p>
            <a:pPr algn="ctr"/>
            <a:r>
              <a:rPr lang="fr-FR" sz="4000" b="1" dirty="0"/>
              <a:t>61 B$</a:t>
            </a:r>
          </a:p>
        </p:txBody>
      </p:sp>
      <p:sp>
        <p:nvSpPr>
          <p:cNvPr id="15" name="ZoneTexte 14">
            <a:extLst>
              <a:ext uri="{FF2B5EF4-FFF2-40B4-BE49-F238E27FC236}">
                <a16:creationId xmlns:a16="http://schemas.microsoft.com/office/drawing/2014/main" id="{503D1174-889D-8569-539A-7CF4296FADEE}"/>
              </a:ext>
            </a:extLst>
          </p:cNvPr>
          <p:cNvSpPr txBox="1"/>
          <p:nvPr/>
        </p:nvSpPr>
        <p:spPr>
          <a:xfrm>
            <a:off x="4201248" y="4875984"/>
            <a:ext cx="2860895" cy="523220"/>
          </a:xfrm>
          <a:prstGeom prst="rect">
            <a:avLst/>
          </a:prstGeom>
          <a:noFill/>
        </p:spPr>
        <p:txBody>
          <a:bodyPr wrap="square" rtlCol="0">
            <a:spAutoFit/>
          </a:bodyPr>
          <a:lstStyle/>
          <a:p>
            <a:pPr algn="ctr"/>
            <a:r>
              <a:rPr lang="fr-FR" sz="2800" dirty="0"/>
              <a:t>Earnings</a:t>
            </a:r>
          </a:p>
        </p:txBody>
      </p:sp>
      <p:sp>
        <p:nvSpPr>
          <p:cNvPr id="16" name="ZoneTexte 15">
            <a:extLst>
              <a:ext uri="{FF2B5EF4-FFF2-40B4-BE49-F238E27FC236}">
                <a16:creationId xmlns:a16="http://schemas.microsoft.com/office/drawing/2014/main" id="{5CC1ECCE-8AD3-2D92-004C-7360A7E4723B}"/>
              </a:ext>
            </a:extLst>
          </p:cNvPr>
          <p:cNvSpPr txBox="1"/>
          <p:nvPr/>
        </p:nvSpPr>
        <p:spPr>
          <a:xfrm>
            <a:off x="7649103" y="4248487"/>
            <a:ext cx="2860895" cy="707886"/>
          </a:xfrm>
          <a:prstGeom prst="rect">
            <a:avLst/>
          </a:prstGeom>
          <a:noFill/>
        </p:spPr>
        <p:txBody>
          <a:bodyPr wrap="square" rtlCol="0">
            <a:spAutoFit/>
          </a:bodyPr>
          <a:lstStyle/>
          <a:p>
            <a:pPr algn="ctr"/>
            <a:r>
              <a:rPr lang="fr-FR" sz="4000" b="1" dirty="0"/>
              <a:t>0.69</a:t>
            </a:r>
          </a:p>
        </p:txBody>
      </p:sp>
      <p:sp>
        <p:nvSpPr>
          <p:cNvPr id="17" name="ZoneTexte 16">
            <a:extLst>
              <a:ext uri="{FF2B5EF4-FFF2-40B4-BE49-F238E27FC236}">
                <a16:creationId xmlns:a16="http://schemas.microsoft.com/office/drawing/2014/main" id="{FDFC776F-A8CD-5AC4-F185-BDEBDC3A1161}"/>
              </a:ext>
            </a:extLst>
          </p:cNvPr>
          <p:cNvSpPr txBox="1"/>
          <p:nvPr/>
        </p:nvSpPr>
        <p:spPr>
          <a:xfrm>
            <a:off x="7649102" y="4875984"/>
            <a:ext cx="2860895" cy="523220"/>
          </a:xfrm>
          <a:prstGeom prst="rect">
            <a:avLst/>
          </a:prstGeom>
          <a:noFill/>
        </p:spPr>
        <p:txBody>
          <a:bodyPr wrap="square" rtlCol="0">
            <a:spAutoFit/>
          </a:bodyPr>
          <a:lstStyle/>
          <a:p>
            <a:pPr algn="ctr"/>
            <a:r>
              <a:rPr lang="fr-FR" sz="2800" dirty="0"/>
              <a:t>Gross Margin</a:t>
            </a:r>
          </a:p>
        </p:txBody>
      </p:sp>
      <p:sp>
        <p:nvSpPr>
          <p:cNvPr id="4" name="Espace réservé du texte 2">
            <a:extLst>
              <a:ext uri="{FF2B5EF4-FFF2-40B4-BE49-F238E27FC236}">
                <a16:creationId xmlns:a16="http://schemas.microsoft.com/office/drawing/2014/main" id="{9034A86F-4788-7061-30E9-0A8CCFA5924A}"/>
              </a:ext>
            </a:extLst>
          </p:cNvPr>
          <p:cNvSpPr txBox="1">
            <a:spLocks/>
          </p:cNvSpPr>
          <p:nvPr/>
        </p:nvSpPr>
        <p:spPr>
          <a:xfrm>
            <a:off x="358367" y="1243118"/>
            <a:ext cx="10747217"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Key </a:t>
            </a:r>
            <a:r>
              <a:rPr lang="fr-FR" dirty="0" err="1">
                <a:solidFill>
                  <a:schemeClr val="bg2">
                    <a:lumMod val="50000"/>
                  </a:schemeClr>
                </a:solidFill>
              </a:rPr>
              <a:t>metrics</a:t>
            </a:r>
            <a:endParaRPr lang="fr-FR" dirty="0">
              <a:solidFill>
                <a:schemeClr val="bg2">
                  <a:lumMod val="50000"/>
                </a:schemeClr>
              </a:solidFill>
            </a:endParaRPr>
          </a:p>
        </p:txBody>
      </p:sp>
      <p:sp>
        <p:nvSpPr>
          <p:cNvPr id="3" name="Espace réservé du numéro de diapositive 2">
            <a:extLst>
              <a:ext uri="{FF2B5EF4-FFF2-40B4-BE49-F238E27FC236}">
                <a16:creationId xmlns:a16="http://schemas.microsoft.com/office/drawing/2014/main" id="{AB8A63E3-258F-1A65-12A7-CEE4138DD204}"/>
              </a:ext>
            </a:extLst>
          </p:cNvPr>
          <p:cNvSpPr>
            <a:spLocks noGrp="1"/>
          </p:cNvSpPr>
          <p:nvPr>
            <p:ph type="sldNum" sz="quarter" idx="12"/>
          </p:nvPr>
        </p:nvSpPr>
        <p:spPr/>
        <p:txBody>
          <a:bodyPr/>
          <a:lstStyle/>
          <a:p>
            <a:fld id="{7B771BC8-3181-4730-9677-03DCF9CAE705}" type="slidenum">
              <a:rPr lang="fr-FR" smtClean="0"/>
              <a:t>4</a:t>
            </a:fld>
            <a:endParaRPr lang="fr-FR"/>
          </a:p>
        </p:txBody>
      </p:sp>
      <p:sp>
        <p:nvSpPr>
          <p:cNvPr id="5" name="Rectangle 4">
            <a:extLst>
              <a:ext uri="{FF2B5EF4-FFF2-40B4-BE49-F238E27FC236}">
                <a16:creationId xmlns:a16="http://schemas.microsoft.com/office/drawing/2014/main" id="{AE3186C6-8E76-A40C-CAE8-FD13058363CA}"/>
              </a:ext>
            </a:extLst>
          </p:cNvPr>
          <p:cNvSpPr/>
          <p:nvPr/>
        </p:nvSpPr>
        <p:spPr>
          <a:xfrm>
            <a:off x="0" y="-9053"/>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7" name="Espace réservé du contenu 6">
            <a:extLst>
              <a:ext uri="{FF2B5EF4-FFF2-40B4-BE49-F238E27FC236}">
                <a16:creationId xmlns:a16="http://schemas.microsoft.com/office/drawing/2014/main" id="{2B338943-D410-A86A-07A2-BFDA59072171}"/>
              </a:ext>
            </a:extLst>
          </p:cNvPr>
          <p:cNvGraphicFramePr>
            <a:graphicFrameLocks noGrp="1"/>
          </p:cNvGraphicFramePr>
          <p:nvPr>
            <p:ph sz="half" idx="1"/>
            <p:extLst>
              <p:ext uri="{D42A27DB-BD31-4B8C-83A1-F6EECF244321}">
                <p14:modId xmlns:p14="http://schemas.microsoft.com/office/powerpoint/2010/main" val="1338959308"/>
              </p:ext>
            </p:extLst>
          </p:nvPr>
        </p:nvGraphicFramePr>
        <p:xfrm>
          <a:off x="439848" y="2127563"/>
          <a:ext cx="5336262" cy="4049399"/>
        </p:xfrm>
        <a:graphic>
          <a:graphicData uri="http://schemas.openxmlformats.org/drawingml/2006/chart">
            <c:chart xmlns:c="http://schemas.openxmlformats.org/drawingml/2006/chart" r:id="rId2"/>
          </a:graphicData>
        </a:graphic>
      </p:graphicFrame>
      <p:graphicFrame>
        <p:nvGraphicFramePr>
          <p:cNvPr id="10" name="Espace réservé du contenu 9">
            <a:extLst>
              <a:ext uri="{FF2B5EF4-FFF2-40B4-BE49-F238E27FC236}">
                <a16:creationId xmlns:a16="http://schemas.microsoft.com/office/drawing/2014/main" id="{829A5E27-1F31-2D97-E437-ED8EB0F4696B}"/>
              </a:ext>
            </a:extLst>
          </p:cNvPr>
          <p:cNvGraphicFramePr>
            <a:graphicFrameLocks noGrp="1"/>
          </p:cNvGraphicFramePr>
          <p:nvPr>
            <p:ph sz="half" idx="2"/>
            <p:extLst>
              <p:ext uri="{D42A27DB-BD31-4B8C-83A1-F6EECF244321}">
                <p14:modId xmlns:p14="http://schemas.microsoft.com/office/powerpoint/2010/main" val="3919506554"/>
              </p:ext>
            </p:extLst>
          </p:nvPr>
        </p:nvGraphicFramePr>
        <p:xfrm>
          <a:off x="6415890" y="2127563"/>
          <a:ext cx="5336262" cy="4049400"/>
        </p:xfrm>
        <a:graphic>
          <a:graphicData uri="http://schemas.openxmlformats.org/drawingml/2006/chart">
            <c:chart xmlns:c="http://schemas.openxmlformats.org/drawingml/2006/chart" r:id="rId3"/>
          </a:graphicData>
        </a:graphic>
      </p:graphicFrame>
      <p:sp>
        <p:nvSpPr>
          <p:cNvPr id="8" name="Espace réservé du texte 2">
            <a:extLst>
              <a:ext uri="{FF2B5EF4-FFF2-40B4-BE49-F238E27FC236}">
                <a16:creationId xmlns:a16="http://schemas.microsoft.com/office/drawing/2014/main" id="{0048077A-60FA-304E-A871-1C6188AA1435}"/>
              </a:ext>
            </a:extLst>
          </p:cNvPr>
          <p:cNvSpPr txBox="1">
            <a:spLocks/>
          </p:cNvSpPr>
          <p:nvPr/>
        </p:nvSpPr>
        <p:spPr>
          <a:xfrm>
            <a:off x="439847" y="1346934"/>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err="1">
                <a:solidFill>
                  <a:schemeClr val="bg2">
                    <a:lumMod val="50000"/>
                  </a:schemeClr>
                </a:solidFill>
              </a:rPr>
              <a:t>Financials</a:t>
            </a:r>
            <a:endParaRPr lang="fr-FR" dirty="0">
              <a:solidFill>
                <a:schemeClr val="bg2">
                  <a:lumMod val="50000"/>
                </a:schemeClr>
              </a:solidFill>
            </a:endParaRPr>
          </a:p>
        </p:txBody>
      </p:sp>
      <p:sp>
        <p:nvSpPr>
          <p:cNvPr id="12" name="Titre 1">
            <a:extLst>
              <a:ext uri="{FF2B5EF4-FFF2-40B4-BE49-F238E27FC236}">
                <a16:creationId xmlns:a16="http://schemas.microsoft.com/office/drawing/2014/main" id="{9EFF3DA3-0E35-E804-6B06-255F008A304B}"/>
              </a:ext>
            </a:extLst>
          </p:cNvPr>
          <p:cNvSpPr>
            <a:spLocks noGrp="1"/>
          </p:cNvSpPr>
          <p:nvPr>
            <p:ph type="title"/>
          </p:nvPr>
        </p:nvSpPr>
        <p:spPr>
          <a:xfrm>
            <a:off x="439847" y="364940"/>
            <a:ext cx="10515600" cy="1008287"/>
          </a:xfrm>
        </p:spPr>
        <p:txBody>
          <a:bodyPr>
            <a:normAutofit/>
          </a:bodyPr>
          <a:lstStyle/>
          <a:p>
            <a:r>
              <a:t>Microsoft Corporation</a:t>
            </a:r>
          </a:p>
        </p:txBody>
      </p:sp>
      <p:sp>
        <p:nvSpPr>
          <p:cNvPr id="2" name="Espace réservé du numéro de diapositive 1">
            <a:extLst>
              <a:ext uri="{FF2B5EF4-FFF2-40B4-BE49-F238E27FC236}">
                <a16:creationId xmlns:a16="http://schemas.microsoft.com/office/drawing/2014/main" id="{A95EEDFA-D642-5F92-6279-B60D35C8F437}"/>
              </a:ext>
            </a:extLst>
          </p:cNvPr>
          <p:cNvSpPr>
            <a:spLocks noGrp="1"/>
          </p:cNvSpPr>
          <p:nvPr>
            <p:ph type="sldNum" sz="quarter" idx="12"/>
          </p:nvPr>
        </p:nvSpPr>
        <p:spPr/>
        <p:txBody>
          <a:bodyPr/>
          <a:lstStyle/>
          <a:p>
            <a:fld id="{7B771BC8-3181-4730-9677-03DCF9CAE705}" type="slidenum">
              <a:rPr lang="fr-FR" smtClean="0"/>
              <a:t>5</a:t>
            </a:fld>
            <a:endParaRPr lang="fr-FR"/>
          </a:p>
        </p:txBody>
      </p:sp>
      <p:sp>
        <p:nvSpPr>
          <p:cNvPr id="3" name="Rectangle 2">
            <a:extLst>
              <a:ext uri="{FF2B5EF4-FFF2-40B4-BE49-F238E27FC236}">
                <a16:creationId xmlns:a16="http://schemas.microsoft.com/office/drawing/2014/main" id="{585AC077-370C-83AC-4892-37DA7674CD67}"/>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6" name="Espace réservé du contenu 5">
            <a:extLst>
              <a:ext uri="{FF2B5EF4-FFF2-40B4-BE49-F238E27FC236}">
                <a16:creationId xmlns:a16="http://schemas.microsoft.com/office/drawing/2014/main" id="{CB4CCDF7-B942-EB33-D68A-1276E5BC1120}"/>
              </a:ext>
            </a:extLst>
          </p:cNvPr>
          <p:cNvGraphicFramePr>
            <a:graphicFrameLocks noGrp="1"/>
          </p:cNvGraphicFramePr>
          <p:nvPr>
            <p:ph idx="1"/>
            <p:extLst>
              <p:ext uri="{D42A27DB-BD31-4B8C-83A1-F6EECF244321}">
                <p14:modId xmlns:p14="http://schemas.microsoft.com/office/powerpoint/2010/main" val="1421268084"/>
              </p:ext>
            </p:extLst>
          </p:nvPr>
        </p:nvGraphicFramePr>
        <p:xfrm>
          <a:off x="476061" y="2052905"/>
          <a:ext cx="11067107" cy="4184933"/>
        </p:xfrm>
        <a:graphic>
          <a:graphicData uri="http://schemas.openxmlformats.org/drawingml/2006/chart">
            <c:chart xmlns:c="http://schemas.openxmlformats.org/drawingml/2006/chart" r:id="rId2"/>
          </a:graphicData>
        </a:graphic>
      </p:graphicFrame>
      <p:sp>
        <p:nvSpPr>
          <p:cNvPr id="5" name="Titre 1">
            <a:extLst>
              <a:ext uri="{FF2B5EF4-FFF2-40B4-BE49-F238E27FC236}">
                <a16:creationId xmlns:a16="http://schemas.microsoft.com/office/drawing/2014/main" id="{6B20F78D-0A8E-7231-A943-3EB74E013C33}"/>
              </a:ext>
            </a:extLst>
          </p:cNvPr>
          <p:cNvSpPr>
            <a:spLocks noGrp="1"/>
          </p:cNvSpPr>
          <p:nvPr>
            <p:ph type="title"/>
          </p:nvPr>
        </p:nvSpPr>
        <p:spPr>
          <a:xfrm>
            <a:off x="476061" y="454634"/>
            <a:ext cx="10515600" cy="1008287"/>
          </a:xfrm>
        </p:spPr>
        <p:txBody>
          <a:bodyPr>
            <a:normAutofit/>
          </a:bodyPr>
          <a:lstStyle/>
          <a:p>
            <a:r>
              <a:t>Microsoft Corporation</a:t>
            </a:r>
          </a:p>
        </p:txBody>
      </p:sp>
      <p:sp>
        <p:nvSpPr>
          <p:cNvPr id="7" name="Espace réservé du texte 2">
            <a:extLst>
              <a:ext uri="{FF2B5EF4-FFF2-40B4-BE49-F238E27FC236}">
                <a16:creationId xmlns:a16="http://schemas.microsoft.com/office/drawing/2014/main" id="{53E66435-24BD-365D-4516-D6F88ED338C0}"/>
              </a:ext>
            </a:extLst>
          </p:cNvPr>
          <p:cNvSpPr txBox="1">
            <a:spLocks/>
          </p:cNvSpPr>
          <p:nvPr/>
        </p:nvSpPr>
        <p:spPr>
          <a:xfrm>
            <a:off x="476061" y="1344409"/>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Stock </a:t>
            </a:r>
            <a:r>
              <a:rPr lang="fr-FR" dirty="0" err="1">
                <a:solidFill>
                  <a:schemeClr val="bg2">
                    <a:lumMod val="50000"/>
                  </a:schemeClr>
                </a:solidFill>
              </a:rPr>
              <a:t>price</a:t>
            </a:r>
            <a:r>
              <a:rPr lang="fr-FR" dirty="0">
                <a:solidFill>
                  <a:schemeClr val="bg2">
                    <a:lumMod val="50000"/>
                  </a:schemeClr>
                </a:solidFill>
              </a:rPr>
              <a:t> </a:t>
            </a:r>
            <a:r>
              <a:rPr lang="fr-FR" dirty="0" err="1">
                <a:solidFill>
                  <a:schemeClr val="bg2">
                    <a:lumMod val="50000"/>
                  </a:schemeClr>
                </a:solidFill>
              </a:rPr>
              <a:t>evolution</a:t>
            </a:r>
            <a:endParaRPr lang="fr-FR" dirty="0">
              <a:solidFill>
                <a:schemeClr val="bg2">
                  <a:lumMod val="50000"/>
                </a:schemeClr>
              </a:solidFill>
            </a:endParaRPr>
          </a:p>
        </p:txBody>
      </p:sp>
      <p:sp>
        <p:nvSpPr>
          <p:cNvPr id="2" name="Espace réservé du numéro de diapositive 1">
            <a:extLst>
              <a:ext uri="{FF2B5EF4-FFF2-40B4-BE49-F238E27FC236}">
                <a16:creationId xmlns:a16="http://schemas.microsoft.com/office/drawing/2014/main" id="{6F3503C5-E8B0-C0B9-1E65-F807E6C06B32}"/>
              </a:ext>
            </a:extLst>
          </p:cNvPr>
          <p:cNvSpPr>
            <a:spLocks noGrp="1"/>
          </p:cNvSpPr>
          <p:nvPr>
            <p:ph type="sldNum" sz="quarter" idx="12"/>
          </p:nvPr>
        </p:nvSpPr>
        <p:spPr/>
        <p:txBody>
          <a:bodyPr/>
          <a:lstStyle/>
          <a:p>
            <a:fld id="{7B771BC8-3181-4730-9677-03DCF9CAE705}" type="slidenum">
              <a:rPr lang="fr-FR" smtClean="0"/>
              <a:t>6</a:t>
            </a:fld>
            <a:endParaRPr lang="fr-FR"/>
          </a:p>
        </p:txBody>
      </p:sp>
      <p:sp>
        <p:nvSpPr>
          <p:cNvPr id="3" name="Rectangle 2">
            <a:extLst>
              <a:ext uri="{FF2B5EF4-FFF2-40B4-BE49-F238E27FC236}">
                <a16:creationId xmlns:a16="http://schemas.microsoft.com/office/drawing/2014/main" id="{8BA4E0D5-EB5A-F699-45B6-06DB98D66236}"/>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AAF4C8DE-5416-BA9B-9E48-6AB0BDD2EB97}"/>
              </a:ext>
            </a:extLst>
          </p:cNvPr>
          <p:cNvSpPr>
            <a:spLocks noGrp="1"/>
          </p:cNvSpPr>
          <p:nvPr>
            <p:ph type="title"/>
          </p:nvPr>
        </p:nvSpPr>
        <p:spPr>
          <a:xfrm>
            <a:off x="383260" y="318420"/>
            <a:ext cx="8419722" cy="928759"/>
          </a:xfrm>
        </p:spPr>
        <p:txBody>
          <a:bodyPr>
            <a:normAutofit/>
          </a:bodyPr>
          <a:lstStyle/>
          <a:p>
            <a:r>
              <a:t>NVIDIA Corporation</a:t>
            </a:r>
          </a:p>
        </p:txBody>
      </p:sp>
      <p:sp>
        <p:nvSpPr>
          <p:cNvPr id="3" name="Espace réservé du texte 2">
            <a:extLst>
              <a:ext uri="{FF2B5EF4-FFF2-40B4-BE49-F238E27FC236}">
                <a16:creationId xmlns:a16="http://schemas.microsoft.com/office/drawing/2014/main" id="{58D72CCF-EFC8-26C4-5C0B-A96493B93D61}"/>
              </a:ext>
            </a:extLst>
          </p:cNvPr>
          <p:cNvSpPr>
            <a:spLocks noGrp="1"/>
          </p:cNvSpPr>
          <p:nvPr>
            <p:ph type="body" idx="1"/>
          </p:nvPr>
        </p:nvSpPr>
        <p:spPr>
          <a:xfrm>
            <a:off x="383260" y="1722088"/>
            <a:ext cx="8492150" cy="4418520"/>
          </a:xfrm>
        </p:spPr>
        <p:txBody>
          <a:bodyPr>
            <a:normAutofit/>
          </a:bodyPr>
          <a:lstStyle/>
          <a:p>
            <a:r>
              <a:rPr lang="fr-FR" sz="1200" dirty="0"/>
              <a:t>NVIDIA Corporation provides graphics and compute and networking solutions in the United States, Taiwan, China, Hong Kong, and internationally.
The Graphics segment offers GeForce GPUs for gaming and PCs, the GeForce NOW game streaming service and related infrastructure, and solutions for gaming platforms; Quadro/NVIDIA RTX GPUs for enterprise workstation graphics; virtual GPU or vGPU software for cloud-based visual and virtual computing; automotive platforms for infotainment systems; and Omniverse software for building and operating metaverse and 3D internet applications.
The Compute &amp; Networking segment comprises Data Center computing platforms and end-to-end networking platforms, including Quantum for InfiniBand and Spectrum for Ethernet; NVIDIA DRIVE automated-driving platform and automotive development agreements; Jetson robotics and other embedded platforms; NVIDIA AI Enterprise and other software; and DGX Cloud software and services.
The company's products are used in gaming, professional visualization, data center, and automotive markets.
It sells its products to original equipment manufacturers, original device manufacturers, system integrators and distributors, independent software vendors, cloud service providers, consumer internet companies, add-in board manufacturers, distributors, automotive manufacturers and tier-1 automotive suppliers, and other ecosystem participants.
NVIDIA Corporation was incorporated in 1993 and is headquartered in Santa Clara, California.</a:t>
            </a:r>
          </a:p>
        </p:txBody>
      </p:sp>
      <p:sp>
        <p:nvSpPr>
          <p:cNvPr id="4" name="Espace réservé du texte 2">
            <a:extLst>
              <a:ext uri="{FF2B5EF4-FFF2-40B4-BE49-F238E27FC236}">
                <a16:creationId xmlns:a16="http://schemas.microsoft.com/office/drawing/2014/main" id="{6AC405B1-CDEC-1132-89D8-A2F81E8E9267}"/>
              </a:ext>
            </a:extLst>
          </p:cNvPr>
          <p:cNvSpPr txBox="1">
            <a:spLocks/>
          </p:cNvSpPr>
          <p:nvPr/>
        </p:nvSpPr>
        <p:spPr>
          <a:xfrm>
            <a:off x="383260" y="1247179"/>
            <a:ext cx="73152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Secteur: Technology</a:t>
            </a:r>
          </a:p>
        </p:txBody>
      </p:sp>
      <p:pic>
        <p:nvPicPr>
          <p:cNvPr id="5" name="Image 4" descr="image.png"/>
          <p:cNvPicPr>
            <a:picLocks noChangeAspect="1"/>
          </p:cNvPicPr>
          <p:nvPr/>
        </p:nvPicPr>
        <p:blipFill>
          <a:blip r:embed="rId2"/>
          <a:srcRect l="34802" r="35108" t="875" b="-875"/>
          <a:stretch>
            <a:fillRect/>
          </a:stretch>
        </p:blipFill>
        <p:spPr>
          <a:xfrm>
            <a:off x="9113814" y="-43005"/>
            <a:ext cx="3099489" cy="6980222"/>
          </a:xfrm>
          <a:prstGeom prst="rect">
            <a:avLst/>
          </a:prstGeom>
        </p:spPr>
      </p:pic>
      <p:sp>
        <p:nvSpPr>
          <p:cNvPr id="6" name="Espace réservé du numéro de diapositive 5">
            <a:extLst>
              <a:ext uri="{FF2B5EF4-FFF2-40B4-BE49-F238E27FC236}">
                <a16:creationId xmlns:a16="http://schemas.microsoft.com/office/drawing/2014/main" id="{8BC1908A-B955-BF15-DB96-2C7ADF9ABDC9}"/>
              </a:ext>
            </a:extLst>
          </p:cNvPr>
          <p:cNvSpPr>
            <a:spLocks noGrp="1"/>
          </p:cNvSpPr>
          <p:nvPr>
            <p:ph type="sldNum" sz="quarter" idx="12"/>
          </p:nvPr>
        </p:nvSpPr>
        <p:spPr/>
        <p:txBody>
          <a:bodyPr/>
          <a:lstStyle/>
          <a:p>
            <a:fld id="{7B771BC8-3181-4730-9677-03DCF9CAE705}" type="slidenum">
              <a:rPr lang="fr-FR" smtClean="0"/>
              <a:t>3</a:t>
            </a:fld>
            <a:endParaRPr lang="fr-FR"/>
          </a:p>
        </p:txBody>
      </p:sp>
      <p:sp>
        <p:nvSpPr>
          <p:cNvPr id="7" name="Rectangle 6">
            <a:extLst>
              <a:ext uri="{FF2B5EF4-FFF2-40B4-BE49-F238E27FC236}">
                <a16:creationId xmlns:a16="http://schemas.microsoft.com/office/drawing/2014/main" id="{D970EFD9-4172-EBD5-6004-928626C72FF8}"/>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D7E5E96A-8A59-5674-1806-3051C7C02003}"/>
              </a:ext>
            </a:extLst>
          </p:cNvPr>
          <p:cNvSpPr>
            <a:spLocks noGrp="1"/>
          </p:cNvSpPr>
          <p:nvPr>
            <p:ph type="title"/>
          </p:nvPr>
        </p:nvSpPr>
        <p:spPr>
          <a:xfrm>
            <a:off x="353086" y="495454"/>
            <a:ext cx="10747217" cy="765795"/>
          </a:xfrm>
        </p:spPr>
        <p:txBody>
          <a:bodyPr>
            <a:normAutofit/>
          </a:bodyPr>
          <a:lstStyle/>
          <a:p>
            <a:r>
              <a:t>NVIDIA Corporation</a:t>
            </a:r>
          </a:p>
        </p:txBody>
      </p:sp>
      <p:sp>
        <p:nvSpPr>
          <p:cNvPr id="6" name="ZoneTexte 5">
            <a:extLst>
              <a:ext uri="{FF2B5EF4-FFF2-40B4-BE49-F238E27FC236}">
                <a16:creationId xmlns:a16="http://schemas.microsoft.com/office/drawing/2014/main" id="{E3355906-9899-08C2-4DCF-11DAE854B053}"/>
              </a:ext>
            </a:extLst>
          </p:cNvPr>
          <p:cNvSpPr txBox="1"/>
          <p:nvPr/>
        </p:nvSpPr>
        <p:spPr>
          <a:xfrm>
            <a:off x="753395" y="2516864"/>
            <a:ext cx="2860895" cy="707886"/>
          </a:xfrm>
          <a:prstGeom prst="rect">
            <a:avLst/>
          </a:prstGeom>
          <a:noFill/>
        </p:spPr>
        <p:txBody>
          <a:bodyPr wrap="square" rtlCol="0">
            <a:spAutoFit/>
          </a:bodyPr>
          <a:lstStyle/>
          <a:p>
            <a:pPr algn="ctr"/>
            <a:r>
              <a:rPr lang="fr-FR" sz="4000" b="1" dirty="0"/>
              <a:t>30.43</a:t>
            </a:r>
          </a:p>
        </p:txBody>
      </p:sp>
      <p:sp>
        <p:nvSpPr>
          <p:cNvPr id="7" name="ZoneTexte 6">
            <a:extLst>
              <a:ext uri="{FF2B5EF4-FFF2-40B4-BE49-F238E27FC236}">
                <a16:creationId xmlns:a16="http://schemas.microsoft.com/office/drawing/2014/main" id="{1AFB57DC-926E-FBC9-A5FB-3B7B55703C49}"/>
              </a:ext>
            </a:extLst>
          </p:cNvPr>
          <p:cNvSpPr txBox="1"/>
          <p:nvPr/>
        </p:nvSpPr>
        <p:spPr>
          <a:xfrm>
            <a:off x="753394" y="3153414"/>
            <a:ext cx="2860895" cy="523220"/>
          </a:xfrm>
          <a:prstGeom prst="rect">
            <a:avLst/>
          </a:prstGeom>
          <a:noFill/>
          <a:ln>
            <a:noFill/>
          </a:ln>
        </p:spPr>
        <p:txBody>
          <a:bodyPr wrap="square" rtlCol="0">
            <a:spAutoFit/>
          </a:bodyPr>
          <a:lstStyle/>
          <a:p>
            <a:pPr algn="ctr"/>
            <a:r>
              <a:rPr lang="fr-FR" sz="2800" dirty="0"/>
              <a:t>Forward PE</a:t>
            </a:r>
          </a:p>
        </p:txBody>
      </p:sp>
      <p:sp>
        <p:nvSpPr>
          <p:cNvPr id="8" name="ZoneTexte 7">
            <a:extLst>
              <a:ext uri="{FF2B5EF4-FFF2-40B4-BE49-F238E27FC236}">
                <a16:creationId xmlns:a16="http://schemas.microsoft.com/office/drawing/2014/main" id="{91DE02DD-7352-10FC-B065-6E3A12D0DCFE}"/>
              </a:ext>
            </a:extLst>
          </p:cNvPr>
          <p:cNvSpPr txBox="1"/>
          <p:nvPr/>
        </p:nvSpPr>
        <p:spPr>
          <a:xfrm>
            <a:off x="4201250" y="2525917"/>
            <a:ext cx="2860895" cy="707886"/>
          </a:xfrm>
          <a:prstGeom prst="rect">
            <a:avLst/>
          </a:prstGeom>
          <a:noFill/>
        </p:spPr>
        <p:txBody>
          <a:bodyPr wrap="square" rtlCol="0">
            <a:spAutoFit/>
          </a:bodyPr>
          <a:lstStyle/>
          <a:p>
            <a:pPr algn="ctr"/>
            <a:r>
              <a:rPr lang="fr-FR" sz="4000" b="1" dirty="0"/>
              <a:t>53.08</a:t>
            </a:r>
          </a:p>
        </p:txBody>
      </p:sp>
      <p:sp>
        <p:nvSpPr>
          <p:cNvPr id="9" name="ZoneTexte 8">
            <a:extLst>
              <a:ext uri="{FF2B5EF4-FFF2-40B4-BE49-F238E27FC236}">
                <a16:creationId xmlns:a16="http://schemas.microsoft.com/office/drawing/2014/main" id="{8110C8B2-8CFE-ED23-4020-839B259398CD}"/>
              </a:ext>
            </a:extLst>
          </p:cNvPr>
          <p:cNvSpPr txBox="1"/>
          <p:nvPr/>
        </p:nvSpPr>
        <p:spPr>
          <a:xfrm>
            <a:off x="4201249" y="3153414"/>
            <a:ext cx="2860895" cy="523220"/>
          </a:xfrm>
          <a:prstGeom prst="rect">
            <a:avLst/>
          </a:prstGeom>
          <a:noFill/>
        </p:spPr>
        <p:txBody>
          <a:bodyPr wrap="square" rtlCol="0">
            <a:spAutoFit/>
          </a:bodyPr>
          <a:lstStyle/>
          <a:p>
            <a:pPr algn="ctr"/>
            <a:r>
              <a:rPr lang="fr-FR" sz="2800" dirty="0"/>
              <a:t>Trailing PE</a:t>
            </a:r>
          </a:p>
        </p:txBody>
      </p:sp>
      <p:sp>
        <p:nvSpPr>
          <p:cNvPr id="10" name="ZoneTexte 9">
            <a:extLst>
              <a:ext uri="{FF2B5EF4-FFF2-40B4-BE49-F238E27FC236}">
                <a16:creationId xmlns:a16="http://schemas.microsoft.com/office/drawing/2014/main" id="{89CED81E-DBE3-FFA7-B84C-B4AE172E9778}"/>
              </a:ext>
            </a:extLst>
          </p:cNvPr>
          <p:cNvSpPr txBox="1"/>
          <p:nvPr/>
        </p:nvSpPr>
        <p:spPr>
          <a:xfrm>
            <a:off x="7649104" y="2525917"/>
            <a:ext cx="2860895" cy="707886"/>
          </a:xfrm>
          <a:prstGeom prst="rect">
            <a:avLst/>
          </a:prstGeom>
          <a:noFill/>
        </p:spPr>
        <p:txBody>
          <a:bodyPr wrap="square" rtlCol="0">
            <a:spAutoFit/>
          </a:bodyPr>
          <a:lstStyle/>
          <a:p>
            <a:pPr algn="ctr"/>
            <a:r>
              <a:rPr lang="fr-FR" sz="4000" b="1" dirty="0"/>
              <a:t>3301 B$</a:t>
            </a:r>
          </a:p>
        </p:txBody>
      </p:sp>
      <p:sp>
        <p:nvSpPr>
          <p:cNvPr id="11" name="ZoneTexte 10">
            <a:extLst>
              <a:ext uri="{FF2B5EF4-FFF2-40B4-BE49-F238E27FC236}">
                <a16:creationId xmlns:a16="http://schemas.microsoft.com/office/drawing/2014/main" id="{B8812B86-CABC-C632-7899-48A938470A9A}"/>
              </a:ext>
            </a:extLst>
          </p:cNvPr>
          <p:cNvSpPr txBox="1"/>
          <p:nvPr/>
        </p:nvSpPr>
        <p:spPr>
          <a:xfrm>
            <a:off x="7649103" y="3153414"/>
            <a:ext cx="2860895" cy="523220"/>
          </a:xfrm>
          <a:prstGeom prst="rect">
            <a:avLst/>
          </a:prstGeom>
          <a:noFill/>
        </p:spPr>
        <p:txBody>
          <a:bodyPr wrap="square" rtlCol="0">
            <a:spAutoFit/>
          </a:bodyPr>
          <a:lstStyle/>
          <a:p>
            <a:pPr algn="ctr"/>
            <a:r>
              <a:rPr lang="fr-FR" sz="2800" dirty="0"/>
              <a:t>Market Value</a:t>
            </a:r>
          </a:p>
        </p:txBody>
      </p:sp>
      <p:sp>
        <p:nvSpPr>
          <p:cNvPr id="12" name="ZoneTexte 11">
            <a:extLst>
              <a:ext uri="{FF2B5EF4-FFF2-40B4-BE49-F238E27FC236}">
                <a16:creationId xmlns:a16="http://schemas.microsoft.com/office/drawing/2014/main" id="{733B4F61-9EBD-38DA-DC9C-602D28015E5D}"/>
              </a:ext>
            </a:extLst>
          </p:cNvPr>
          <p:cNvSpPr txBox="1"/>
          <p:nvPr/>
        </p:nvSpPr>
        <p:spPr>
          <a:xfrm>
            <a:off x="753394" y="4248487"/>
            <a:ext cx="2860895" cy="707886"/>
          </a:xfrm>
          <a:prstGeom prst="rect">
            <a:avLst/>
          </a:prstGeom>
          <a:noFill/>
        </p:spPr>
        <p:txBody>
          <a:bodyPr wrap="square" rtlCol="0">
            <a:spAutoFit/>
          </a:bodyPr>
          <a:lstStyle/>
          <a:p>
            <a:pPr algn="ctr"/>
            <a:r>
              <a:rPr lang="fr-FR" sz="4000" b="1" dirty="0"/>
              <a:t>134.83$</a:t>
            </a:r>
          </a:p>
        </p:txBody>
      </p:sp>
      <p:sp>
        <p:nvSpPr>
          <p:cNvPr id="13" name="ZoneTexte 12">
            <a:extLst>
              <a:ext uri="{FF2B5EF4-FFF2-40B4-BE49-F238E27FC236}">
                <a16:creationId xmlns:a16="http://schemas.microsoft.com/office/drawing/2014/main" id="{C1B59D84-7CF1-A1BC-820A-16BC0F7BD460}"/>
              </a:ext>
            </a:extLst>
          </p:cNvPr>
          <p:cNvSpPr txBox="1"/>
          <p:nvPr/>
        </p:nvSpPr>
        <p:spPr>
          <a:xfrm>
            <a:off x="753393" y="4875984"/>
            <a:ext cx="2860895" cy="523220"/>
          </a:xfrm>
          <a:prstGeom prst="rect">
            <a:avLst/>
          </a:prstGeom>
          <a:noFill/>
        </p:spPr>
        <p:txBody>
          <a:bodyPr wrap="square" rtlCol="0">
            <a:spAutoFit/>
          </a:bodyPr>
          <a:lstStyle/>
          <a:p>
            <a:pPr algn="ctr"/>
            <a:r>
              <a:rPr lang="fr-FR" sz="2800" dirty="0"/>
              <a:t>Share price</a:t>
            </a:r>
          </a:p>
        </p:txBody>
      </p:sp>
      <p:sp>
        <p:nvSpPr>
          <p:cNvPr id="14" name="ZoneTexte 13">
            <a:extLst>
              <a:ext uri="{FF2B5EF4-FFF2-40B4-BE49-F238E27FC236}">
                <a16:creationId xmlns:a16="http://schemas.microsoft.com/office/drawing/2014/main" id="{F4DDC4FB-7485-50A7-6953-158796D50F50}"/>
              </a:ext>
            </a:extLst>
          </p:cNvPr>
          <p:cNvSpPr txBox="1"/>
          <p:nvPr/>
        </p:nvSpPr>
        <p:spPr>
          <a:xfrm>
            <a:off x="4201249" y="4248487"/>
            <a:ext cx="2860895" cy="707886"/>
          </a:xfrm>
          <a:prstGeom prst="rect">
            <a:avLst/>
          </a:prstGeom>
          <a:noFill/>
        </p:spPr>
        <p:txBody>
          <a:bodyPr wrap="square" rtlCol="0">
            <a:spAutoFit/>
          </a:bodyPr>
          <a:lstStyle/>
          <a:p>
            <a:pPr algn="ctr"/>
            <a:r>
              <a:rPr lang="fr-FR" sz="4000" b="1" dirty="0"/>
              <a:t>33 B$</a:t>
            </a:r>
          </a:p>
        </p:txBody>
      </p:sp>
      <p:sp>
        <p:nvSpPr>
          <p:cNvPr id="15" name="ZoneTexte 14">
            <a:extLst>
              <a:ext uri="{FF2B5EF4-FFF2-40B4-BE49-F238E27FC236}">
                <a16:creationId xmlns:a16="http://schemas.microsoft.com/office/drawing/2014/main" id="{503D1174-889D-8569-539A-7CF4296FADEE}"/>
              </a:ext>
            </a:extLst>
          </p:cNvPr>
          <p:cNvSpPr txBox="1"/>
          <p:nvPr/>
        </p:nvSpPr>
        <p:spPr>
          <a:xfrm>
            <a:off x="4201248" y="4875984"/>
            <a:ext cx="2860895" cy="523220"/>
          </a:xfrm>
          <a:prstGeom prst="rect">
            <a:avLst/>
          </a:prstGeom>
          <a:noFill/>
        </p:spPr>
        <p:txBody>
          <a:bodyPr wrap="square" rtlCol="0">
            <a:spAutoFit/>
          </a:bodyPr>
          <a:lstStyle/>
          <a:p>
            <a:pPr algn="ctr"/>
            <a:r>
              <a:rPr lang="fr-FR" sz="2800" dirty="0"/>
              <a:t>Earnings</a:t>
            </a:r>
          </a:p>
        </p:txBody>
      </p:sp>
      <p:sp>
        <p:nvSpPr>
          <p:cNvPr id="16" name="ZoneTexte 15">
            <a:extLst>
              <a:ext uri="{FF2B5EF4-FFF2-40B4-BE49-F238E27FC236}">
                <a16:creationId xmlns:a16="http://schemas.microsoft.com/office/drawing/2014/main" id="{5CC1ECCE-8AD3-2D92-004C-7360A7E4723B}"/>
              </a:ext>
            </a:extLst>
          </p:cNvPr>
          <p:cNvSpPr txBox="1"/>
          <p:nvPr/>
        </p:nvSpPr>
        <p:spPr>
          <a:xfrm>
            <a:off x="7649103" y="4248487"/>
            <a:ext cx="2860895" cy="707886"/>
          </a:xfrm>
          <a:prstGeom prst="rect">
            <a:avLst/>
          </a:prstGeom>
          <a:noFill/>
        </p:spPr>
        <p:txBody>
          <a:bodyPr wrap="square" rtlCol="0">
            <a:spAutoFit/>
          </a:bodyPr>
          <a:lstStyle/>
          <a:p>
            <a:pPr algn="ctr"/>
            <a:r>
              <a:rPr lang="fr-FR" sz="4000" b="1" dirty="0"/>
              <a:t>0.76</a:t>
            </a:r>
          </a:p>
        </p:txBody>
      </p:sp>
      <p:sp>
        <p:nvSpPr>
          <p:cNvPr id="17" name="ZoneTexte 16">
            <a:extLst>
              <a:ext uri="{FF2B5EF4-FFF2-40B4-BE49-F238E27FC236}">
                <a16:creationId xmlns:a16="http://schemas.microsoft.com/office/drawing/2014/main" id="{FDFC776F-A8CD-5AC4-F185-BDEBDC3A1161}"/>
              </a:ext>
            </a:extLst>
          </p:cNvPr>
          <p:cNvSpPr txBox="1"/>
          <p:nvPr/>
        </p:nvSpPr>
        <p:spPr>
          <a:xfrm>
            <a:off x="7649102" y="4875984"/>
            <a:ext cx="2860895" cy="523220"/>
          </a:xfrm>
          <a:prstGeom prst="rect">
            <a:avLst/>
          </a:prstGeom>
          <a:noFill/>
        </p:spPr>
        <p:txBody>
          <a:bodyPr wrap="square" rtlCol="0">
            <a:spAutoFit/>
          </a:bodyPr>
          <a:lstStyle/>
          <a:p>
            <a:pPr algn="ctr"/>
            <a:r>
              <a:rPr lang="fr-FR" sz="2800" dirty="0"/>
              <a:t>Gross Margin</a:t>
            </a:r>
          </a:p>
        </p:txBody>
      </p:sp>
      <p:sp>
        <p:nvSpPr>
          <p:cNvPr id="4" name="Espace réservé du texte 2">
            <a:extLst>
              <a:ext uri="{FF2B5EF4-FFF2-40B4-BE49-F238E27FC236}">
                <a16:creationId xmlns:a16="http://schemas.microsoft.com/office/drawing/2014/main" id="{9034A86F-4788-7061-30E9-0A8CCFA5924A}"/>
              </a:ext>
            </a:extLst>
          </p:cNvPr>
          <p:cNvSpPr txBox="1">
            <a:spLocks/>
          </p:cNvSpPr>
          <p:nvPr/>
        </p:nvSpPr>
        <p:spPr>
          <a:xfrm>
            <a:off x="358367" y="1243118"/>
            <a:ext cx="10747217"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Key </a:t>
            </a:r>
            <a:r>
              <a:rPr lang="fr-FR" dirty="0" err="1">
                <a:solidFill>
                  <a:schemeClr val="bg2">
                    <a:lumMod val="50000"/>
                  </a:schemeClr>
                </a:solidFill>
              </a:rPr>
              <a:t>metrics</a:t>
            </a:r>
            <a:endParaRPr lang="fr-FR" dirty="0">
              <a:solidFill>
                <a:schemeClr val="bg2">
                  <a:lumMod val="50000"/>
                </a:schemeClr>
              </a:solidFill>
            </a:endParaRPr>
          </a:p>
        </p:txBody>
      </p:sp>
      <p:sp>
        <p:nvSpPr>
          <p:cNvPr id="3" name="Espace réservé du numéro de diapositive 2">
            <a:extLst>
              <a:ext uri="{FF2B5EF4-FFF2-40B4-BE49-F238E27FC236}">
                <a16:creationId xmlns:a16="http://schemas.microsoft.com/office/drawing/2014/main" id="{AB8A63E3-258F-1A65-12A7-CEE4138DD204}"/>
              </a:ext>
            </a:extLst>
          </p:cNvPr>
          <p:cNvSpPr>
            <a:spLocks noGrp="1"/>
          </p:cNvSpPr>
          <p:nvPr>
            <p:ph type="sldNum" sz="quarter" idx="12"/>
          </p:nvPr>
        </p:nvSpPr>
        <p:spPr/>
        <p:txBody>
          <a:bodyPr/>
          <a:lstStyle/>
          <a:p>
            <a:fld id="{7B771BC8-3181-4730-9677-03DCF9CAE705}" type="slidenum">
              <a:rPr lang="fr-FR" smtClean="0"/>
              <a:t>4</a:t>
            </a:fld>
            <a:endParaRPr lang="fr-FR"/>
          </a:p>
        </p:txBody>
      </p:sp>
      <p:sp>
        <p:nvSpPr>
          <p:cNvPr id="5" name="Rectangle 4">
            <a:extLst>
              <a:ext uri="{FF2B5EF4-FFF2-40B4-BE49-F238E27FC236}">
                <a16:creationId xmlns:a16="http://schemas.microsoft.com/office/drawing/2014/main" id="{AE3186C6-8E76-A40C-CAE8-FD13058363CA}"/>
              </a:ext>
            </a:extLst>
          </p:cNvPr>
          <p:cNvSpPr/>
          <p:nvPr/>
        </p:nvSpPr>
        <p:spPr>
          <a:xfrm>
            <a:off x="0" y="-9053"/>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7" name="Espace réservé du contenu 6">
            <a:extLst>
              <a:ext uri="{FF2B5EF4-FFF2-40B4-BE49-F238E27FC236}">
                <a16:creationId xmlns:a16="http://schemas.microsoft.com/office/drawing/2014/main" id="{2B338943-D410-A86A-07A2-BFDA59072171}"/>
              </a:ext>
            </a:extLst>
          </p:cNvPr>
          <p:cNvGraphicFramePr>
            <a:graphicFrameLocks noGrp="1"/>
          </p:cNvGraphicFramePr>
          <p:nvPr>
            <p:ph sz="half" idx="1"/>
            <p:extLst>
              <p:ext uri="{D42A27DB-BD31-4B8C-83A1-F6EECF244321}">
                <p14:modId xmlns:p14="http://schemas.microsoft.com/office/powerpoint/2010/main" val="1338959308"/>
              </p:ext>
            </p:extLst>
          </p:nvPr>
        </p:nvGraphicFramePr>
        <p:xfrm>
          <a:off x="439848" y="2127563"/>
          <a:ext cx="5336262" cy="4049399"/>
        </p:xfrm>
        <a:graphic>
          <a:graphicData uri="http://schemas.openxmlformats.org/drawingml/2006/chart">
            <c:chart xmlns:c="http://schemas.openxmlformats.org/drawingml/2006/chart" r:id="rId2"/>
          </a:graphicData>
        </a:graphic>
      </p:graphicFrame>
      <p:graphicFrame>
        <p:nvGraphicFramePr>
          <p:cNvPr id="10" name="Espace réservé du contenu 9">
            <a:extLst>
              <a:ext uri="{FF2B5EF4-FFF2-40B4-BE49-F238E27FC236}">
                <a16:creationId xmlns:a16="http://schemas.microsoft.com/office/drawing/2014/main" id="{829A5E27-1F31-2D97-E437-ED8EB0F4696B}"/>
              </a:ext>
            </a:extLst>
          </p:cNvPr>
          <p:cNvGraphicFramePr>
            <a:graphicFrameLocks noGrp="1"/>
          </p:cNvGraphicFramePr>
          <p:nvPr>
            <p:ph sz="half" idx="2"/>
            <p:extLst>
              <p:ext uri="{D42A27DB-BD31-4B8C-83A1-F6EECF244321}">
                <p14:modId xmlns:p14="http://schemas.microsoft.com/office/powerpoint/2010/main" val="3919506554"/>
              </p:ext>
            </p:extLst>
          </p:nvPr>
        </p:nvGraphicFramePr>
        <p:xfrm>
          <a:off x="6415890" y="2127563"/>
          <a:ext cx="5336262" cy="4049400"/>
        </p:xfrm>
        <a:graphic>
          <a:graphicData uri="http://schemas.openxmlformats.org/drawingml/2006/chart">
            <c:chart xmlns:c="http://schemas.openxmlformats.org/drawingml/2006/chart" r:id="rId3"/>
          </a:graphicData>
        </a:graphic>
      </p:graphicFrame>
      <p:sp>
        <p:nvSpPr>
          <p:cNvPr id="8" name="Espace réservé du texte 2">
            <a:extLst>
              <a:ext uri="{FF2B5EF4-FFF2-40B4-BE49-F238E27FC236}">
                <a16:creationId xmlns:a16="http://schemas.microsoft.com/office/drawing/2014/main" id="{0048077A-60FA-304E-A871-1C6188AA1435}"/>
              </a:ext>
            </a:extLst>
          </p:cNvPr>
          <p:cNvSpPr txBox="1">
            <a:spLocks/>
          </p:cNvSpPr>
          <p:nvPr/>
        </p:nvSpPr>
        <p:spPr>
          <a:xfrm>
            <a:off x="439847" y="1346934"/>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err="1">
                <a:solidFill>
                  <a:schemeClr val="bg2">
                    <a:lumMod val="50000"/>
                  </a:schemeClr>
                </a:solidFill>
              </a:rPr>
              <a:t>Financials</a:t>
            </a:r>
            <a:endParaRPr lang="fr-FR" dirty="0">
              <a:solidFill>
                <a:schemeClr val="bg2">
                  <a:lumMod val="50000"/>
                </a:schemeClr>
              </a:solidFill>
            </a:endParaRPr>
          </a:p>
        </p:txBody>
      </p:sp>
      <p:sp>
        <p:nvSpPr>
          <p:cNvPr id="12" name="Titre 1">
            <a:extLst>
              <a:ext uri="{FF2B5EF4-FFF2-40B4-BE49-F238E27FC236}">
                <a16:creationId xmlns:a16="http://schemas.microsoft.com/office/drawing/2014/main" id="{9EFF3DA3-0E35-E804-6B06-255F008A304B}"/>
              </a:ext>
            </a:extLst>
          </p:cNvPr>
          <p:cNvSpPr>
            <a:spLocks noGrp="1"/>
          </p:cNvSpPr>
          <p:nvPr>
            <p:ph type="title"/>
          </p:nvPr>
        </p:nvSpPr>
        <p:spPr>
          <a:xfrm>
            <a:off x="439847" y="364940"/>
            <a:ext cx="10515600" cy="1008287"/>
          </a:xfrm>
        </p:spPr>
        <p:txBody>
          <a:bodyPr>
            <a:normAutofit/>
          </a:bodyPr>
          <a:lstStyle/>
          <a:p>
            <a:r>
              <a:t>NVIDIA Corporation</a:t>
            </a:r>
          </a:p>
        </p:txBody>
      </p:sp>
      <p:sp>
        <p:nvSpPr>
          <p:cNvPr id="2" name="Espace réservé du numéro de diapositive 1">
            <a:extLst>
              <a:ext uri="{FF2B5EF4-FFF2-40B4-BE49-F238E27FC236}">
                <a16:creationId xmlns:a16="http://schemas.microsoft.com/office/drawing/2014/main" id="{A95EEDFA-D642-5F92-6279-B60D35C8F437}"/>
              </a:ext>
            </a:extLst>
          </p:cNvPr>
          <p:cNvSpPr>
            <a:spLocks noGrp="1"/>
          </p:cNvSpPr>
          <p:nvPr>
            <p:ph type="sldNum" sz="quarter" idx="12"/>
          </p:nvPr>
        </p:nvSpPr>
        <p:spPr/>
        <p:txBody>
          <a:bodyPr/>
          <a:lstStyle/>
          <a:p>
            <a:fld id="{7B771BC8-3181-4730-9677-03DCF9CAE705}" type="slidenum">
              <a:rPr lang="fr-FR" smtClean="0"/>
              <a:t>5</a:t>
            </a:fld>
            <a:endParaRPr lang="fr-FR"/>
          </a:p>
        </p:txBody>
      </p:sp>
      <p:sp>
        <p:nvSpPr>
          <p:cNvPr id="3" name="Rectangle 2">
            <a:extLst>
              <a:ext uri="{FF2B5EF4-FFF2-40B4-BE49-F238E27FC236}">
                <a16:creationId xmlns:a16="http://schemas.microsoft.com/office/drawing/2014/main" id="{585AC077-370C-83AC-4892-37DA7674CD67}"/>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6" name="Espace réservé du contenu 5">
            <a:extLst>
              <a:ext uri="{FF2B5EF4-FFF2-40B4-BE49-F238E27FC236}">
                <a16:creationId xmlns:a16="http://schemas.microsoft.com/office/drawing/2014/main" id="{CB4CCDF7-B942-EB33-D68A-1276E5BC1120}"/>
              </a:ext>
            </a:extLst>
          </p:cNvPr>
          <p:cNvGraphicFramePr>
            <a:graphicFrameLocks noGrp="1"/>
          </p:cNvGraphicFramePr>
          <p:nvPr>
            <p:ph idx="1"/>
            <p:extLst>
              <p:ext uri="{D42A27DB-BD31-4B8C-83A1-F6EECF244321}">
                <p14:modId xmlns:p14="http://schemas.microsoft.com/office/powerpoint/2010/main" val="1421268084"/>
              </p:ext>
            </p:extLst>
          </p:nvPr>
        </p:nvGraphicFramePr>
        <p:xfrm>
          <a:off x="476061" y="2052905"/>
          <a:ext cx="11067107" cy="4184933"/>
        </p:xfrm>
        <a:graphic>
          <a:graphicData uri="http://schemas.openxmlformats.org/drawingml/2006/chart">
            <c:chart xmlns:c="http://schemas.openxmlformats.org/drawingml/2006/chart" r:id="rId2"/>
          </a:graphicData>
        </a:graphic>
      </p:graphicFrame>
      <p:sp>
        <p:nvSpPr>
          <p:cNvPr id="5" name="Titre 1">
            <a:extLst>
              <a:ext uri="{FF2B5EF4-FFF2-40B4-BE49-F238E27FC236}">
                <a16:creationId xmlns:a16="http://schemas.microsoft.com/office/drawing/2014/main" id="{6B20F78D-0A8E-7231-A943-3EB74E013C33}"/>
              </a:ext>
            </a:extLst>
          </p:cNvPr>
          <p:cNvSpPr>
            <a:spLocks noGrp="1"/>
          </p:cNvSpPr>
          <p:nvPr>
            <p:ph type="title"/>
          </p:nvPr>
        </p:nvSpPr>
        <p:spPr>
          <a:xfrm>
            <a:off x="476061" y="454634"/>
            <a:ext cx="10515600" cy="1008287"/>
          </a:xfrm>
        </p:spPr>
        <p:txBody>
          <a:bodyPr>
            <a:normAutofit/>
          </a:bodyPr>
          <a:lstStyle/>
          <a:p>
            <a:r>
              <a:t>NVIDIA Corporation</a:t>
            </a:r>
          </a:p>
        </p:txBody>
      </p:sp>
      <p:sp>
        <p:nvSpPr>
          <p:cNvPr id="7" name="Espace réservé du texte 2">
            <a:extLst>
              <a:ext uri="{FF2B5EF4-FFF2-40B4-BE49-F238E27FC236}">
                <a16:creationId xmlns:a16="http://schemas.microsoft.com/office/drawing/2014/main" id="{53E66435-24BD-365D-4516-D6F88ED338C0}"/>
              </a:ext>
            </a:extLst>
          </p:cNvPr>
          <p:cNvSpPr txBox="1">
            <a:spLocks/>
          </p:cNvSpPr>
          <p:nvPr/>
        </p:nvSpPr>
        <p:spPr>
          <a:xfrm>
            <a:off x="476061" y="1344409"/>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Stock </a:t>
            </a:r>
            <a:r>
              <a:rPr lang="fr-FR" dirty="0" err="1">
                <a:solidFill>
                  <a:schemeClr val="bg2">
                    <a:lumMod val="50000"/>
                  </a:schemeClr>
                </a:solidFill>
              </a:rPr>
              <a:t>price</a:t>
            </a:r>
            <a:r>
              <a:rPr lang="fr-FR" dirty="0">
                <a:solidFill>
                  <a:schemeClr val="bg2">
                    <a:lumMod val="50000"/>
                  </a:schemeClr>
                </a:solidFill>
              </a:rPr>
              <a:t> </a:t>
            </a:r>
            <a:r>
              <a:rPr lang="fr-FR" dirty="0" err="1">
                <a:solidFill>
                  <a:schemeClr val="bg2">
                    <a:lumMod val="50000"/>
                  </a:schemeClr>
                </a:solidFill>
              </a:rPr>
              <a:t>evolution</a:t>
            </a:r>
            <a:endParaRPr lang="fr-FR" dirty="0">
              <a:solidFill>
                <a:schemeClr val="bg2">
                  <a:lumMod val="50000"/>
                </a:schemeClr>
              </a:solidFill>
            </a:endParaRPr>
          </a:p>
        </p:txBody>
      </p:sp>
      <p:sp>
        <p:nvSpPr>
          <p:cNvPr id="2" name="Espace réservé du numéro de diapositive 1">
            <a:extLst>
              <a:ext uri="{FF2B5EF4-FFF2-40B4-BE49-F238E27FC236}">
                <a16:creationId xmlns:a16="http://schemas.microsoft.com/office/drawing/2014/main" id="{6F3503C5-E8B0-C0B9-1E65-F807E6C06B32}"/>
              </a:ext>
            </a:extLst>
          </p:cNvPr>
          <p:cNvSpPr>
            <a:spLocks noGrp="1"/>
          </p:cNvSpPr>
          <p:nvPr>
            <p:ph type="sldNum" sz="quarter" idx="12"/>
          </p:nvPr>
        </p:nvSpPr>
        <p:spPr/>
        <p:txBody>
          <a:bodyPr/>
          <a:lstStyle/>
          <a:p>
            <a:fld id="{7B771BC8-3181-4730-9677-03DCF9CAE705}" type="slidenum">
              <a:rPr lang="fr-FR" smtClean="0"/>
              <a:t>6</a:t>
            </a:fld>
            <a:endParaRPr lang="fr-FR"/>
          </a:p>
        </p:txBody>
      </p:sp>
      <p:sp>
        <p:nvSpPr>
          <p:cNvPr id="3" name="Rectangle 2">
            <a:extLst>
              <a:ext uri="{FF2B5EF4-FFF2-40B4-BE49-F238E27FC236}">
                <a16:creationId xmlns:a16="http://schemas.microsoft.com/office/drawing/2014/main" id="{8BA4E0D5-EB5A-F699-45B6-06DB98D66236}"/>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AAF4C8DE-5416-BA9B-9E48-6AB0BDD2EB97}"/>
              </a:ext>
            </a:extLst>
          </p:cNvPr>
          <p:cNvSpPr>
            <a:spLocks noGrp="1"/>
          </p:cNvSpPr>
          <p:nvPr>
            <p:ph type="title"/>
          </p:nvPr>
        </p:nvSpPr>
        <p:spPr>
          <a:xfrm>
            <a:off x="383260" y="318420"/>
            <a:ext cx="8419722" cy="928759"/>
          </a:xfrm>
        </p:spPr>
        <p:txBody>
          <a:bodyPr>
            <a:normAutofit/>
          </a:bodyPr>
          <a:lstStyle/>
          <a:p>
            <a:r>
              <a:t>Tesla, Inc.</a:t>
            </a:r>
          </a:p>
        </p:txBody>
      </p:sp>
      <p:sp>
        <p:nvSpPr>
          <p:cNvPr id="3" name="Espace réservé du texte 2">
            <a:extLst>
              <a:ext uri="{FF2B5EF4-FFF2-40B4-BE49-F238E27FC236}">
                <a16:creationId xmlns:a16="http://schemas.microsoft.com/office/drawing/2014/main" id="{58D72CCF-EFC8-26C4-5C0B-A96493B93D61}"/>
              </a:ext>
            </a:extLst>
          </p:cNvPr>
          <p:cNvSpPr>
            <a:spLocks noGrp="1"/>
          </p:cNvSpPr>
          <p:nvPr>
            <p:ph type="body" idx="1"/>
          </p:nvPr>
        </p:nvSpPr>
        <p:spPr>
          <a:xfrm>
            <a:off x="383260" y="1722088"/>
            <a:ext cx="8492150" cy="4418520"/>
          </a:xfrm>
        </p:spPr>
        <p:txBody>
          <a:bodyPr>
            <a:normAutofit/>
          </a:bodyPr>
          <a:lstStyle/>
          <a:p>
            <a:r>
              <a:rPr lang="fr-FR" sz="1200" dirty="0"/>
              <a:t>Tesla, Inc. designs, develops, manufactures, leases, and sells electric vehicles, and energy generation and storage systems in the United States, China, and internationally.
The company operates in two segments, Automotive, and Energy Generation and Storage.
The Automotive segment offers electric vehicles, as well as sells automotive regulatory credits; and non-warranty after-sales vehicle, used vehicles, body shop and parts, supercharging, retail merchandise, and vehicle insurance services.
This segment also provides sedans and sport utility vehicles through direct and used vehicle sales, a network of Tesla Superchargers, and in-app upgrades; purchase financing and leasing services; services for electric vehicles through its company-owned service locations and Tesla mobile service technicians; and vehicle limited warranties and extended service plans.
The Energy Generation and Storage segment engages in the design, manufacture, installation, sale, and leasing of solar energy generation and energy storage products, and related services to residential, commercial, and industrial customers and utilities through its website, stores, and galleries, as well as through a network of channel partners; and provision of service and repairs to its energy product customers, including under warranty, as well as various financing options to its solar customers.
The company was formerly known as Tesla Motors, Inc. and changed its name to Tesla, Inc. in February 2017.
Tesla, Inc. was incorporated in 2003 and is headquartered in Austin, Texas.</a:t>
            </a:r>
          </a:p>
        </p:txBody>
      </p:sp>
      <p:sp>
        <p:nvSpPr>
          <p:cNvPr id="4" name="Espace réservé du texte 2">
            <a:extLst>
              <a:ext uri="{FF2B5EF4-FFF2-40B4-BE49-F238E27FC236}">
                <a16:creationId xmlns:a16="http://schemas.microsoft.com/office/drawing/2014/main" id="{6AC405B1-CDEC-1132-89D8-A2F81E8E9267}"/>
              </a:ext>
            </a:extLst>
          </p:cNvPr>
          <p:cNvSpPr txBox="1">
            <a:spLocks/>
          </p:cNvSpPr>
          <p:nvPr/>
        </p:nvSpPr>
        <p:spPr>
          <a:xfrm>
            <a:off x="383260" y="1247179"/>
            <a:ext cx="73152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Secteur: Consumer Cyclical</a:t>
            </a:r>
          </a:p>
        </p:txBody>
      </p:sp>
      <p:pic>
        <p:nvPicPr>
          <p:cNvPr id="5" name="Image 4" descr="image.png"/>
          <p:cNvPicPr>
            <a:picLocks noChangeAspect="1"/>
          </p:cNvPicPr>
          <p:nvPr/>
        </p:nvPicPr>
        <p:blipFill>
          <a:blip r:embed="rId2"/>
          <a:srcRect l="34802" r="35108" t="875" b="-875"/>
          <a:stretch>
            <a:fillRect/>
          </a:stretch>
        </p:blipFill>
        <p:spPr>
          <a:xfrm>
            <a:off x="9113814" y="-43005"/>
            <a:ext cx="3099489" cy="6980222"/>
          </a:xfrm>
          <a:prstGeom prst="rect">
            <a:avLst/>
          </a:prstGeom>
        </p:spPr>
      </p:pic>
      <p:sp>
        <p:nvSpPr>
          <p:cNvPr id="6" name="Espace réservé du numéro de diapositive 5">
            <a:extLst>
              <a:ext uri="{FF2B5EF4-FFF2-40B4-BE49-F238E27FC236}">
                <a16:creationId xmlns:a16="http://schemas.microsoft.com/office/drawing/2014/main" id="{8BC1908A-B955-BF15-DB96-2C7ADF9ABDC9}"/>
              </a:ext>
            </a:extLst>
          </p:cNvPr>
          <p:cNvSpPr>
            <a:spLocks noGrp="1"/>
          </p:cNvSpPr>
          <p:nvPr>
            <p:ph type="sldNum" sz="quarter" idx="12"/>
          </p:nvPr>
        </p:nvSpPr>
        <p:spPr/>
        <p:txBody>
          <a:bodyPr/>
          <a:lstStyle/>
          <a:p>
            <a:fld id="{7B771BC8-3181-4730-9677-03DCF9CAE705}" type="slidenum">
              <a:rPr lang="fr-FR" smtClean="0"/>
              <a:t>3</a:t>
            </a:fld>
            <a:endParaRPr lang="fr-FR"/>
          </a:p>
        </p:txBody>
      </p:sp>
      <p:sp>
        <p:nvSpPr>
          <p:cNvPr id="7" name="Rectangle 6">
            <a:extLst>
              <a:ext uri="{FF2B5EF4-FFF2-40B4-BE49-F238E27FC236}">
                <a16:creationId xmlns:a16="http://schemas.microsoft.com/office/drawing/2014/main" id="{D970EFD9-4172-EBD5-6004-928626C72FF8}"/>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72D2387-2959-6EC1-C586-5BBF417E8F80}"/>
              </a:ext>
            </a:extLst>
          </p:cNvPr>
          <p:cNvSpPr>
            <a:spLocks noGrp="1"/>
          </p:cNvSpPr>
          <p:nvPr>
            <p:ph type="title"/>
          </p:nvPr>
        </p:nvSpPr>
        <p:spPr>
          <a:xfrm>
            <a:off x="470780" y="365125"/>
            <a:ext cx="10883020" cy="1325563"/>
          </a:xfrm>
        </p:spPr>
        <p:txBody>
          <a:bodyPr>
            <a:normAutofit/>
          </a:bodyPr>
          <a:lstStyle/>
          <a:p>
            <a:r>
              <a:rPr lang="fr-FR" sz="4800" dirty="0"/>
              <a:t>Table of content</a:t>
            </a:r>
          </a:p>
        </p:txBody>
      </p:sp>
      <p:sp>
        <p:nvSpPr>
          <p:cNvPr id="3" name="Espace réservé du contenu 2">
            <a:extLst>
              <a:ext uri="{FF2B5EF4-FFF2-40B4-BE49-F238E27FC236}">
                <a16:creationId xmlns:a16="http://schemas.microsoft.com/office/drawing/2014/main" id="{820BE93F-25A0-3B95-756C-69FD22804BBD}"/>
              </a:ext>
            </a:extLst>
          </p:cNvPr>
          <p:cNvSpPr>
            <a:spLocks noGrp="1"/>
          </p:cNvSpPr>
          <p:nvPr>
            <p:ph idx="1"/>
          </p:nvPr>
        </p:nvSpPr>
        <p:spPr>
          <a:xfrm>
            <a:off x="470780" y="1825625"/>
            <a:ext cx="5429061" cy="4351338"/>
          </a:xfrm>
        </p:spPr>
        <p:txBody>
          <a:bodyPr/>
          <a:lstStyle/>
          <a:p>
            <a:r>
              <a:t>AAPL</a:t>
            </a:r>
          </a:p>
          <a:p>
            <a:r>
              <a:t>MSFT</a:t>
            </a:r>
          </a:p>
          <a:p>
            <a:r>
              <a:t>NVDA</a:t>
            </a:r>
          </a:p>
          <a:p>
            <a:r>
              <a:t>TSLA</a:t>
            </a:r>
          </a:p>
          <a:p>
            <a:r>
              <a:t>AMZN</a:t>
            </a:r>
          </a:p>
          <a:p>
            <a:r>
              <a:t>AVGO</a:t>
            </a:r>
          </a:p>
        </p:txBody>
      </p:sp>
      <p:pic>
        <p:nvPicPr>
          <p:cNvPr id="4" name="Image 3">
            <a:extLst>
              <a:ext uri="{FF2B5EF4-FFF2-40B4-BE49-F238E27FC236}">
                <a16:creationId xmlns:a16="http://schemas.microsoft.com/office/drawing/2014/main" id="{3805E65D-3EF1-20D0-6E73-45C90CE0AFFD}"/>
              </a:ext>
            </a:extLst>
          </p:cNvPr>
          <p:cNvPicPr>
            <a:picLocks noChangeAspect="1"/>
          </p:cNvPicPr>
          <p:nvPr/>
        </p:nvPicPr>
        <p:blipFill>
          <a:blip r:embed="rId2"/>
          <a:srcRect l="16136" r="22043"/>
          <a:stretch/>
        </p:blipFill>
        <p:spPr>
          <a:xfrm>
            <a:off x="5899841" y="-1"/>
            <a:ext cx="6364586" cy="6962115"/>
          </a:xfrm>
          <a:prstGeom prst="rect">
            <a:avLst/>
          </a:prstGeom>
        </p:spPr>
      </p:pic>
      <p:sp>
        <p:nvSpPr>
          <p:cNvPr id="5" name="Espace réservé du numéro de diapositive 4">
            <a:extLst>
              <a:ext uri="{FF2B5EF4-FFF2-40B4-BE49-F238E27FC236}">
                <a16:creationId xmlns:a16="http://schemas.microsoft.com/office/drawing/2014/main" id="{8F4FC9C4-6D31-9F32-0825-78E3DF1CC0C8}"/>
              </a:ext>
            </a:extLst>
          </p:cNvPr>
          <p:cNvSpPr>
            <a:spLocks noGrp="1"/>
          </p:cNvSpPr>
          <p:nvPr>
            <p:ph type="sldNum" sz="quarter" idx="12"/>
          </p:nvPr>
        </p:nvSpPr>
        <p:spPr/>
        <p:txBody>
          <a:bodyPr/>
          <a:lstStyle/>
          <a:p>
            <a:fld id="{7B771BC8-3181-4730-9677-03DCF9CAE705}" type="slidenum">
              <a:rPr lang="fr-FR" smtClean="0"/>
              <a:t>2</a:t>
            </a:fld>
            <a:endParaRPr lang="fr-FR"/>
          </a:p>
        </p:txBody>
      </p:sp>
    </p:spTree>
    <p:extLst>
      <p:ext uri="{BB962C8B-B14F-4D97-AF65-F5344CB8AC3E}">
        <p14:creationId xmlns:p14="http://schemas.microsoft.com/office/powerpoint/2010/main" val="1585428385"/>
      </p:ext>
    </p:extLst>
  </p:cSld>
  <p:clrMapOvr>
    <a:masterClrMapping/>
  </p:clrMapOvr>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D7E5E96A-8A59-5674-1806-3051C7C02003}"/>
              </a:ext>
            </a:extLst>
          </p:cNvPr>
          <p:cNvSpPr>
            <a:spLocks noGrp="1"/>
          </p:cNvSpPr>
          <p:nvPr>
            <p:ph type="title"/>
          </p:nvPr>
        </p:nvSpPr>
        <p:spPr>
          <a:xfrm>
            <a:off x="353086" y="495454"/>
            <a:ext cx="10747217" cy="765795"/>
          </a:xfrm>
        </p:spPr>
        <p:txBody>
          <a:bodyPr>
            <a:normAutofit/>
          </a:bodyPr>
          <a:lstStyle/>
          <a:p>
            <a:r>
              <a:t>Tesla, Inc.</a:t>
            </a:r>
          </a:p>
        </p:txBody>
      </p:sp>
      <p:sp>
        <p:nvSpPr>
          <p:cNvPr id="6" name="ZoneTexte 5">
            <a:extLst>
              <a:ext uri="{FF2B5EF4-FFF2-40B4-BE49-F238E27FC236}">
                <a16:creationId xmlns:a16="http://schemas.microsoft.com/office/drawing/2014/main" id="{E3355906-9899-08C2-4DCF-11DAE854B053}"/>
              </a:ext>
            </a:extLst>
          </p:cNvPr>
          <p:cNvSpPr txBox="1"/>
          <p:nvPr/>
        </p:nvSpPr>
        <p:spPr>
          <a:xfrm>
            <a:off x="753395" y="2516864"/>
            <a:ext cx="2860895" cy="707886"/>
          </a:xfrm>
          <a:prstGeom prst="rect">
            <a:avLst/>
          </a:prstGeom>
          <a:noFill/>
        </p:spPr>
        <p:txBody>
          <a:bodyPr wrap="square" rtlCol="0">
            <a:spAutoFit/>
          </a:bodyPr>
          <a:lstStyle/>
          <a:p>
            <a:pPr algn="ctr"/>
            <a:r>
              <a:rPr lang="fr-FR" sz="4000" b="1" dirty="0"/>
              <a:t>136.17</a:t>
            </a:r>
          </a:p>
        </p:txBody>
      </p:sp>
      <p:sp>
        <p:nvSpPr>
          <p:cNvPr id="7" name="ZoneTexte 6">
            <a:extLst>
              <a:ext uri="{FF2B5EF4-FFF2-40B4-BE49-F238E27FC236}">
                <a16:creationId xmlns:a16="http://schemas.microsoft.com/office/drawing/2014/main" id="{1AFB57DC-926E-FBC9-A5FB-3B7B55703C49}"/>
              </a:ext>
            </a:extLst>
          </p:cNvPr>
          <p:cNvSpPr txBox="1"/>
          <p:nvPr/>
        </p:nvSpPr>
        <p:spPr>
          <a:xfrm>
            <a:off x="753394" y="3153414"/>
            <a:ext cx="2860895" cy="523220"/>
          </a:xfrm>
          <a:prstGeom prst="rect">
            <a:avLst/>
          </a:prstGeom>
          <a:noFill/>
          <a:ln>
            <a:noFill/>
          </a:ln>
        </p:spPr>
        <p:txBody>
          <a:bodyPr wrap="square" rtlCol="0">
            <a:spAutoFit/>
          </a:bodyPr>
          <a:lstStyle/>
          <a:p>
            <a:pPr algn="ctr"/>
            <a:r>
              <a:rPr lang="fr-FR" sz="2800" dirty="0"/>
              <a:t>Forward PE</a:t>
            </a:r>
          </a:p>
        </p:txBody>
      </p:sp>
      <p:sp>
        <p:nvSpPr>
          <p:cNvPr id="8" name="ZoneTexte 7">
            <a:extLst>
              <a:ext uri="{FF2B5EF4-FFF2-40B4-BE49-F238E27FC236}">
                <a16:creationId xmlns:a16="http://schemas.microsoft.com/office/drawing/2014/main" id="{91DE02DD-7352-10FC-B065-6E3A12D0DCFE}"/>
              </a:ext>
            </a:extLst>
          </p:cNvPr>
          <p:cNvSpPr txBox="1"/>
          <p:nvPr/>
        </p:nvSpPr>
        <p:spPr>
          <a:xfrm>
            <a:off x="4201250" y="2525917"/>
            <a:ext cx="2860895" cy="707886"/>
          </a:xfrm>
          <a:prstGeom prst="rect">
            <a:avLst/>
          </a:prstGeom>
          <a:noFill/>
        </p:spPr>
        <p:txBody>
          <a:bodyPr wrap="square" rtlCol="0">
            <a:spAutoFit/>
          </a:bodyPr>
          <a:lstStyle/>
          <a:p>
            <a:pPr algn="ctr"/>
            <a:r>
              <a:rPr lang="fr-FR" sz="4000" b="1" dirty="0"/>
              <a:t>121.34</a:t>
            </a:r>
          </a:p>
        </p:txBody>
      </p:sp>
      <p:sp>
        <p:nvSpPr>
          <p:cNvPr id="9" name="ZoneTexte 8">
            <a:extLst>
              <a:ext uri="{FF2B5EF4-FFF2-40B4-BE49-F238E27FC236}">
                <a16:creationId xmlns:a16="http://schemas.microsoft.com/office/drawing/2014/main" id="{8110C8B2-8CFE-ED23-4020-839B259398CD}"/>
              </a:ext>
            </a:extLst>
          </p:cNvPr>
          <p:cNvSpPr txBox="1"/>
          <p:nvPr/>
        </p:nvSpPr>
        <p:spPr>
          <a:xfrm>
            <a:off x="4201249" y="3153414"/>
            <a:ext cx="2860895" cy="523220"/>
          </a:xfrm>
          <a:prstGeom prst="rect">
            <a:avLst/>
          </a:prstGeom>
          <a:noFill/>
        </p:spPr>
        <p:txBody>
          <a:bodyPr wrap="square" rtlCol="0">
            <a:spAutoFit/>
          </a:bodyPr>
          <a:lstStyle/>
          <a:p>
            <a:pPr algn="ctr"/>
            <a:r>
              <a:rPr lang="fr-FR" sz="2800" dirty="0"/>
              <a:t>Trailing PE</a:t>
            </a:r>
          </a:p>
        </p:txBody>
      </p:sp>
      <p:sp>
        <p:nvSpPr>
          <p:cNvPr id="10" name="ZoneTexte 9">
            <a:extLst>
              <a:ext uri="{FF2B5EF4-FFF2-40B4-BE49-F238E27FC236}">
                <a16:creationId xmlns:a16="http://schemas.microsoft.com/office/drawing/2014/main" id="{89CED81E-DBE3-FFA7-B84C-B4AE172E9778}"/>
              </a:ext>
            </a:extLst>
          </p:cNvPr>
          <p:cNvSpPr txBox="1"/>
          <p:nvPr/>
        </p:nvSpPr>
        <p:spPr>
          <a:xfrm>
            <a:off x="7649104" y="2525917"/>
            <a:ext cx="2860895" cy="707886"/>
          </a:xfrm>
          <a:prstGeom prst="rect">
            <a:avLst/>
          </a:prstGeom>
          <a:noFill/>
        </p:spPr>
        <p:txBody>
          <a:bodyPr wrap="square" rtlCol="0">
            <a:spAutoFit/>
          </a:bodyPr>
          <a:lstStyle/>
          <a:p>
            <a:pPr algn="ctr"/>
            <a:r>
              <a:rPr lang="fr-FR" sz="4000" b="1" dirty="0"/>
              <a:t>1425 B$</a:t>
            </a:r>
          </a:p>
        </p:txBody>
      </p:sp>
      <p:sp>
        <p:nvSpPr>
          <p:cNvPr id="11" name="ZoneTexte 10">
            <a:extLst>
              <a:ext uri="{FF2B5EF4-FFF2-40B4-BE49-F238E27FC236}">
                <a16:creationId xmlns:a16="http://schemas.microsoft.com/office/drawing/2014/main" id="{B8812B86-CABC-C632-7899-48A938470A9A}"/>
              </a:ext>
            </a:extLst>
          </p:cNvPr>
          <p:cNvSpPr txBox="1"/>
          <p:nvPr/>
        </p:nvSpPr>
        <p:spPr>
          <a:xfrm>
            <a:off x="7649103" y="3153414"/>
            <a:ext cx="2860895" cy="523220"/>
          </a:xfrm>
          <a:prstGeom prst="rect">
            <a:avLst/>
          </a:prstGeom>
          <a:noFill/>
        </p:spPr>
        <p:txBody>
          <a:bodyPr wrap="square" rtlCol="0">
            <a:spAutoFit/>
          </a:bodyPr>
          <a:lstStyle/>
          <a:p>
            <a:pPr algn="ctr"/>
            <a:r>
              <a:rPr lang="fr-FR" sz="2800" dirty="0"/>
              <a:t>Market Value</a:t>
            </a:r>
          </a:p>
        </p:txBody>
      </p:sp>
      <p:sp>
        <p:nvSpPr>
          <p:cNvPr id="12" name="ZoneTexte 11">
            <a:extLst>
              <a:ext uri="{FF2B5EF4-FFF2-40B4-BE49-F238E27FC236}">
                <a16:creationId xmlns:a16="http://schemas.microsoft.com/office/drawing/2014/main" id="{733B4F61-9EBD-38DA-DC9C-602D28015E5D}"/>
              </a:ext>
            </a:extLst>
          </p:cNvPr>
          <p:cNvSpPr txBox="1"/>
          <p:nvPr/>
        </p:nvSpPr>
        <p:spPr>
          <a:xfrm>
            <a:off x="753394" y="4248487"/>
            <a:ext cx="2860895" cy="707886"/>
          </a:xfrm>
          <a:prstGeom prst="rect">
            <a:avLst/>
          </a:prstGeom>
          <a:noFill/>
        </p:spPr>
        <p:txBody>
          <a:bodyPr wrap="square" rtlCol="0">
            <a:spAutoFit/>
          </a:bodyPr>
          <a:lstStyle/>
          <a:p>
            <a:pPr algn="ctr"/>
            <a:r>
              <a:rPr lang="fr-FR" sz="4000" b="1" dirty="0"/>
              <a:t>444.12$</a:t>
            </a:r>
          </a:p>
        </p:txBody>
      </p:sp>
      <p:sp>
        <p:nvSpPr>
          <p:cNvPr id="13" name="ZoneTexte 12">
            <a:extLst>
              <a:ext uri="{FF2B5EF4-FFF2-40B4-BE49-F238E27FC236}">
                <a16:creationId xmlns:a16="http://schemas.microsoft.com/office/drawing/2014/main" id="{C1B59D84-7CF1-A1BC-820A-16BC0F7BD460}"/>
              </a:ext>
            </a:extLst>
          </p:cNvPr>
          <p:cNvSpPr txBox="1"/>
          <p:nvPr/>
        </p:nvSpPr>
        <p:spPr>
          <a:xfrm>
            <a:off x="753393" y="4875984"/>
            <a:ext cx="2860895" cy="523220"/>
          </a:xfrm>
          <a:prstGeom prst="rect">
            <a:avLst/>
          </a:prstGeom>
          <a:noFill/>
        </p:spPr>
        <p:txBody>
          <a:bodyPr wrap="square" rtlCol="0">
            <a:spAutoFit/>
          </a:bodyPr>
          <a:lstStyle/>
          <a:p>
            <a:pPr algn="ctr"/>
            <a:r>
              <a:rPr lang="fr-FR" sz="2800" dirty="0"/>
              <a:t>Share price</a:t>
            </a:r>
          </a:p>
        </p:txBody>
      </p:sp>
      <p:sp>
        <p:nvSpPr>
          <p:cNvPr id="14" name="ZoneTexte 13">
            <a:extLst>
              <a:ext uri="{FF2B5EF4-FFF2-40B4-BE49-F238E27FC236}">
                <a16:creationId xmlns:a16="http://schemas.microsoft.com/office/drawing/2014/main" id="{F4DDC4FB-7485-50A7-6953-158796D50F50}"/>
              </a:ext>
            </a:extLst>
          </p:cNvPr>
          <p:cNvSpPr txBox="1"/>
          <p:nvPr/>
        </p:nvSpPr>
        <p:spPr>
          <a:xfrm>
            <a:off x="4201249" y="4248487"/>
            <a:ext cx="2860895" cy="707886"/>
          </a:xfrm>
          <a:prstGeom prst="rect">
            <a:avLst/>
          </a:prstGeom>
          <a:noFill/>
        </p:spPr>
        <p:txBody>
          <a:bodyPr wrap="square" rtlCol="0">
            <a:spAutoFit/>
          </a:bodyPr>
          <a:lstStyle/>
          <a:p>
            <a:pPr algn="ctr"/>
            <a:r>
              <a:rPr lang="fr-FR" sz="4000" b="1" dirty="0"/>
              <a:t>676 M$</a:t>
            </a:r>
          </a:p>
        </p:txBody>
      </p:sp>
      <p:sp>
        <p:nvSpPr>
          <p:cNvPr id="15" name="ZoneTexte 14">
            <a:extLst>
              <a:ext uri="{FF2B5EF4-FFF2-40B4-BE49-F238E27FC236}">
                <a16:creationId xmlns:a16="http://schemas.microsoft.com/office/drawing/2014/main" id="{503D1174-889D-8569-539A-7CF4296FADEE}"/>
              </a:ext>
            </a:extLst>
          </p:cNvPr>
          <p:cNvSpPr txBox="1"/>
          <p:nvPr/>
        </p:nvSpPr>
        <p:spPr>
          <a:xfrm>
            <a:off x="4201248" y="4875984"/>
            <a:ext cx="2860895" cy="523220"/>
          </a:xfrm>
          <a:prstGeom prst="rect">
            <a:avLst/>
          </a:prstGeom>
          <a:noFill/>
        </p:spPr>
        <p:txBody>
          <a:bodyPr wrap="square" rtlCol="0">
            <a:spAutoFit/>
          </a:bodyPr>
          <a:lstStyle/>
          <a:p>
            <a:pPr algn="ctr"/>
            <a:r>
              <a:rPr lang="fr-FR" sz="2800" dirty="0"/>
              <a:t>Earnings</a:t>
            </a:r>
          </a:p>
        </p:txBody>
      </p:sp>
      <p:sp>
        <p:nvSpPr>
          <p:cNvPr id="16" name="ZoneTexte 15">
            <a:extLst>
              <a:ext uri="{FF2B5EF4-FFF2-40B4-BE49-F238E27FC236}">
                <a16:creationId xmlns:a16="http://schemas.microsoft.com/office/drawing/2014/main" id="{5CC1ECCE-8AD3-2D92-004C-7360A7E4723B}"/>
              </a:ext>
            </a:extLst>
          </p:cNvPr>
          <p:cNvSpPr txBox="1"/>
          <p:nvPr/>
        </p:nvSpPr>
        <p:spPr>
          <a:xfrm>
            <a:off x="7649103" y="4248487"/>
            <a:ext cx="2860895" cy="707886"/>
          </a:xfrm>
          <a:prstGeom prst="rect">
            <a:avLst/>
          </a:prstGeom>
          <a:noFill/>
        </p:spPr>
        <p:txBody>
          <a:bodyPr wrap="square" rtlCol="0">
            <a:spAutoFit/>
          </a:bodyPr>
          <a:lstStyle/>
          <a:p>
            <a:pPr algn="ctr"/>
            <a:r>
              <a:rPr lang="fr-FR" sz="4000" b="1" dirty="0"/>
              <a:t>0.18</a:t>
            </a:r>
          </a:p>
        </p:txBody>
      </p:sp>
      <p:sp>
        <p:nvSpPr>
          <p:cNvPr id="17" name="ZoneTexte 16">
            <a:extLst>
              <a:ext uri="{FF2B5EF4-FFF2-40B4-BE49-F238E27FC236}">
                <a16:creationId xmlns:a16="http://schemas.microsoft.com/office/drawing/2014/main" id="{FDFC776F-A8CD-5AC4-F185-BDEBDC3A1161}"/>
              </a:ext>
            </a:extLst>
          </p:cNvPr>
          <p:cNvSpPr txBox="1"/>
          <p:nvPr/>
        </p:nvSpPr>
        <p:spPr>
          <a:xfrm>
            <a:off x="7649102" y="4875984"/>
            <a:ext cx="2860895" cy="523220"/>
          </a:xfrm>
          <a:prstGeom prst="rect">
            <a:avLst/>
          </a:prstGeom>
          <a:noFill/>
        </p:spPr>
        <p:txBody>
          <a:bodyPr wrap="square" rtlCol="0">
            <a:spAutoFit/>
          </a:bodyPr>
          <a:lstStyle/>
          <a:p>
            <a:pPr algn="ctr"/>
            <a:r>
              <a:rPr lang="fr-FR" sz="2800" dirty="0"/>
              <a:t>Gross Margin</a:t>
            </a:r>
          </a:p>
        </p:txBody>
      </p:sp>
      <p:sp>
        <p:nvSpPr>
          <p:cNvPr id="4" name="Espace réservé du texte 2">
            <a:extLst>
              <a:ext uri="{FF2B5EF4-FFF2-40B4-BE49-F238E27FC236}">
                <a16:creationId xmlns:a16="http://schemas.microsoft.com/office/drawing/2014/main" id="{9034A86F-4788-7061-30E9-0A8CCFA5924A}"/>
              </a:ext>
            </a:extLst>
          </p:cNvPr>
          <p:cNvSpPr txBox="1">
            <a:spLocks/>
          </p:cNvSpPr>
          <p:nvPr/>
        </p:nvSpPr>
        <p:spPr>
          <a:xfrm>
            <a:off x="358367" y="1243118"/>
            <a:ext cx="10747217"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Key </a:t>
            </a:r>
            <a:r>
              <a:rPr lang="fr-FR" dirty="0" err="1">
                <a:solidFill>
                  <a:schemeClr val="bg2">
                    <a:lumMod val="50000"/>
                  </a:schemeClr>
                </a:solidFill>
              </a:rPr>
              <a:t>metrics</a:t>
            </a:r>
            <a:endParaRPr lang="fr-FR" dirty="0">
              <a:solidFill>
                <a:schemeClr val="bg2">
                  <a:lumMod val="50000"/>
                </a:schemeClr>
              </a:solidFill>
            </a:endParaRPr>
          </a:p>
        </p:txBody>
      </p:sp>
      <p:sp>
        <p:nvSpPr>
          <p:cNvPr id="3" name="Espace réservé du numéro de diapositive 2">
            <a:extLst>
              <a:ext uri="{FF2B5EF4-FFF2-40B4-BE49-F238E27FC236}">
                <a16:creationId xmlns:a16="http://schemas.microsoft.com/office/drawing/2014/main" id="{AB8A63E3-258F-1A65-12A7-CEE4138DD204}"/>
              </a:ext>
            </a:extLst>
          </p:cNvPr>
          <p:cNvSpPr>
            <a:spLocks noGrp="1"/>
          </p:cNvSpPr>
          <p:nvPr>
            <p:ph type="sldNum" sz="quarter" idx="12"/>
          </p:nvPr>
        </p:nvSpPr>
        <p:spPr/>
        <p:txBody>
          <a:bodyPr/>
          <a:lstStyle/>
          <a:p>
            <a:fld id="{7B771BC8-3181-4730-9677-03DCF9CAE705}" type="slidenum">
              <a:rPr lang="fr-FR" smtClean="0"/>
              <a:t>4</a:t>
            </a:fld>
            <a:endParaRPr lang="fr-FR"/>
          </a:p>
        </p:txBody>
      </p:sp>
      <p:sp>
        <p:nvSpPr>
          <p:cNvPr id="5" name="Rectangle 4">
            <a:extLst>
              <a:ext uri="{FF2B5EF4-FFF2-40B4-BE49-F238E27FC236}">
                <a16:creationId xmlns:a16="http://schemas.microsoft.com/office/drawing/2014/main" id="{AE3186C6-8E76-A40C-CAE8-FD13058363CA}"/>
              </a:ext>
            </a:extLst>
          </p:cNvPr>
          <p:cNvSpPr/>
          <p:nvPr/>
        </p:nvSpPr>
        <p:spPr>
          <a:xfrm>
            <a:off x="0" y="-9053"/>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7" name="Espace réservé du contenu 6">
            <a:extLst>
              <a:ext uri="{FF2B5EF4-FFF2-40B4-BE49-F238E27FC236}">
                <a16:creationId xmlns:a16="http://schemas.microsoft.com/office/drawing/2014/main" id="{2B338943-D410-A86A-07A2-BFDA59072171}"/>
              </a:ext>
            </a:extLst>
          </p:cNvPr>
          <p:cNvGraphicFramePr>
            <a:graphicFrameLocks noGrp="1"/>
          </p:cNvGraphicFramePr>
          <p:nvPr>
            <p:ph sz="half" idx="1"/>
            <p:extLst>
              <p:ext uri="{D42A27DB-BD31-4B8C-83A1-F6EECF244321}">
                <p14:modId xmlns:p14="http://schemas.microsoft.com/office/powerpoint/2010/main" val="1338959308"/>
              </p:ext>
            </p:extLst>
          </p:nvPr>
        </p:nvGraphicFramePr>
        <p:xfrm>
          <a:off x="439848" y="2127563"/>
          <a:ext cx="5336262" cy="4049399"/>
        </p:xfrm>
        <a:graphic>
          <a:graphicData uri="http://schemas.openxmlformats.org/drawingml/2006/chart">
            <c:chart xmlns:c="http://schemas.openxmlformats.org/drawingml/2006/chart" r:id="rId2"/>
          </a:graphicData>
        </a:graphic>
      </p:graphicFrame>
      <p:graphicFrame>
        <p:nvGraphicFramePr>
          <p:cNvPr id="10" name="Espace réservé du contenu 9">
            <a:extLst>
              <a:ext uri="{FF2B5EF4-FFF2-40B4-BE49-F238E27FC236}">
                <a16:creationId xmlns:a16="http://schemas.microsoft.com/office/drawing/2014/main" id="{829A5E27-1F31-2D97-E437-ED8EB0F4696B}"/>
              </a:ext>
            </a:extLst>
          </p:cNvPr>
          <p:cNvGraphicFramePr>
            <a:graphicFrameLocks noGrp="1"/>
          </p:cNvGraphicFramePr>
          <p:nvPr>
            <p:ph sz="half" idx="2"/>
            <p:extLst>
              <p:ext uri="{D42A27DB-BD31-4B8C-83A1-F6EECF244321}">
                <p14:modId xmlns:p14="http://schemas.microsoft.com/office/powerpoint/2010/main" val="3919506554"/>
              </p:ext>
            </p:extLst>
          </p:nvPr>
        </p:nvGraphicFramePr>
        <p:xfrm>
          <a:off x="6415890" y="2127563"/>
          <a:ext cx="5336262" cy="4049400"/>
        </p:xfrm>
        <a:graphic>
          <a:graphicData uri="http://schemas.openxmlformats.org/drawingml/2006/chart">
            <c:chart xmlns:c="http://schemas.openxmlformats.org/drawingml/2006/chart" r:id="rId3"/>
          </a:graphicData>
        </a:graphic>
      </p:graphicFrame>
      <p:sp>
        <p:nvSpPr>
          <p:cNvPr id="8" name="Espace réservé du texte 2">
            <a:extLst>
              <a:ext uri="{FF2B5EF4-FFF2-40B4-BE49-F238E27FC236}">
                <a16:creationId xmlns:a16="http://schemas.microsoft.com/office/drawing/2014/main" id="{0048077A-60FA-304E-A871-1C6188AA1435}"/>
              </a:ext>
            </a:extLst>
          </p:cNvPr>
          <p:cNvSpPr txBox="1">
            <a:spLocks/>
          </p:cNvSpPr>
          <p:nvPr/>
        </p:nvSpPr>
        <p:spPr>
          <a:xfrm>
            <a:off x="439847" y="1346934"/>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err="1">
                <a:solidFill>
                  <a:schemeClr val="bg2">
                    <a:lumMod val="50000"/>
                  </a:schemeClr>
                </a:solidFill>
              </a:rPr>
              <a:t>Financials</a:t>
            </a:r>
            <a:endParaRPr lang="fr-FR" dirty="0">
              <a:solidFill>
                <a:schemeClr val="bg2">
                  <a:lumMod val="50000"/>
                </a:schemeClr>
              </a:solidFill>
            </a:endParaRPr>
          </a:p>
        </p:txBody>
      </p:sp>
      <p:sp>
        <p:nvSpPr>
          <p:cNvPr id="12" name="Titre 1">
            <a:extLst>
              <a:ext uri="{FF2B5EF4-FFF2-40B4-BE49-F238E27FC236}">
                <a16:creationId xmlns:a16="http://schemas.microsoft.com/office/drawing/2014/main" id="{9EFF3DA3-0E35-E804-6B06-255F008A304B}"/>
              </a:ext>
            </a:extLst>
          </p:cNvPr>
          <p:cNvSpPr>
            <a:spLocks noGrp="1"/>
          </p:cNvSpPr>
          <p:nvPr>
            <p:ph type="title"/>
          </p:nvPr>
        </p:nvSpPr>
        <p:spPr>
          <a:xfrm>
            <a:off x="439847" y="364940"/>
            <a:ext cx="10515600" cy="1008287"/>
          </a:xfrm>
        </p:spPr>
        <p:txBody>
          <a:bodyPr>
            <a:normAutofit/>
          </a:bodyPr>
          <a:lstStyle/>
          <a:p>
            <a:r>
              <a:t>Tesla, Inc.</a:t>
            </a:r>
          </a:p>
        </p:txBody>
      </p:sp>
      <p:sp>
        <p:nvSpPr>
          <p:cNvPr id="2" name="Espace réservé du numéro de diapositive 1">
            <a:extLst>
              <a:ext uri="{FF2B5EF4-FFF2-40B4-BE49-F238E27FC236}">
                <a16:creationId xmlns:a16="http://schemas.microsoft.com/office/drawing/2014/main" id="{A95EEDFA-D642-5F92-6279-B60D35C8F437}"/>
              </a:ext>
            </a:extLst>
          </p:cNvPr>
          <p:cNvSpPr>
            <a:spLocks noGrp="1"/>
          </p:cNvSpPr>
          <p:nvPr>
            <p:ph type="sldNum" sz="quarter" idx="12"/>
          </p:nvPr>
        </p:nvSpPr>
        <p:spPr/>
        <p:txBody>
          <a:bodyPr/>
          <a:lstStyle/>
          <a:p>
            <a:fld id="{7B771BC8-3181-4730-9677-03DCF9CAE705}" type="slidenum">
              <a:rPr lang="fr-FR" smtClean="0"/>
              <a:t>5</a:t>
            </a:fld>
            <a:endParaRPr lang="fr-FR"/>
          </a:p>
        </p:txBody>
      </p:sp>
      <p:sp>
        <p:nvSpPr>
          <p:cNvPr id="3" name="Rectangle 2">
            <a:extLst>
              <a:ext uri="{FF2B5EF4-FFF2-40B4-BE49-F238E27FC236}">
                <a16:creationId xmlns:a16="http://schemas.microsoft.com/office/drawing/2014/main" id="{585AC077-370C-83AC-4892-37DA7674CD67}"/>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6" name="Espace réservé du contenu 5">
            <a:extLst>
              <a:ext uri="{FF2B5EF4-FFF2-40B4-BE49-F238E27FC236}">
                <a16:creationId xmlns:a16="http://schemas.microsoft.com/office/drawing/2014/main" id="{CB4CCDF7-B942-EB33-D68A-1276E5BC1120}"/>
              </a:ext>
            </a:extLst>
          </p:cNvPr>
          <p:cNvGraphicFramePr>
            <a:graphicFrameLocks noGrp="1"/>
          </p:cNvGraphicFramePr>
          <p:nvPr>
            <p:ph idx="1"/>
            <p:extLst>
              <p:ext uri="{D42A27DB-BD31-4B8C-83A1-F6EECF244321}">
                <p14:modId xmlns:p14="http://schemas.microsoft.com/office/powerpoint/2010/main" val="1421268084"/>
              </p:ext>
            </p:extLst>
          </p:nvPr>
        </p:nvGraphicFramePr>
        <p:xfrm>
          <a:off x="476061" y="2052905"/>
          <a:ext cx="11067107" cy="4184933"/>
        </p:xfrm>
        <a:graphic>
          <a:graphicData uri="http://schemas.openxmlformats.org/drawingml/2006/chart">
            <c:chart xmlns:c="http://schemas.openxmlformats.org/drawingml/2006/chart" r:id="rId2"/>
          </a:graphicData>
        </a:graphic>
      </p:graphicFrame>
      <p:sp>
        <p:nvSpPr>
          <p:cNvPr id="5" name="Titre 1">
            <a:extLst>
              <a:ext uri="{FF2B5EF4-FFF2-40B4-BE49-F238E27FC236}">
                <a16:creationId xmlns:a16="http://schemas.microsoft.com/office/drawing/2014/main" id="{6B20F78D-0A8E-7231-A943-3EB74E013C33}"/>
              </a:ext>
            </a:extLst>
          </p:cNvPr>
          <p:cNvSpPr>
            <a:spLocks noGrp="1"/>
          </p:cNvSpPr>
          <p:nvPr>
            <p:ph type="title"/>
          </p:nvPr>
        </p:nvSpPr>
        <p:spPr>
          <a:xfrm>
            <a:off x="476061" y="454634"/>
            <a:ext cx="10515600" cy="1008287"/>
          </a:xfrm>
        </p:spPr>
        <p:txBody>
          <a:bodyPr>
            <a:normAutofit/>
          </a:bodyPr>
          <a:lstStyle/>
          <a:p>
            <a:r>
              <a:t>Tesla, Inc.</a:t>
            </a:r>
          </a:p>
        </p:txBody>
      </p:sp>
      <p:sp>
        <p:nvSpPr>
          <p:cNvPr id="7" name="Espace réservé du texte 2">
            <a:extLst>
              <a:ext uri="{FF2B5EF4-FFF2-40B4-BE49-F238E27FC236}">
                <a16:creationId xmlns:a16="http://schemas.microsoft.com/office/drawing/2014/main" id="{53E66435-24BD-365D-4516-D6F88ED338C0}"/>
              </a:ext>
            </a:extLst>
          </p:cNvPr>
          <p:cNvSpPr txBox="1">
            <a:spLocks/>
          </p:cNvSpPr>
          <p:nvPr/>
        </p:nvSpPr>
        <p:spPr>
          <a:xfrm>
            <a:off x="476061" y="1344409"/>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Stock </a:t>
            </a:r>
            <a:r>
              <a:rPr lang="fr-FR" dirty="0" err="1">
                <a:solidFill>
                  <a:schemeClr val="bg2">
                    <a:lumMod val="50000"/>
                  </a:schemeClr>
                </a:solidFill>
              </a:rPr>
              <a:t>price</a:t>
            </a:r>
            <a:r>
              <a:rPr lang="fr-FR" dirty="0">
                <a:solidFill>
                  <a:schemeClr val="bg2">
                    <a:lumMod val="50000"/>
                  </a:schemeClr>
                </a:solidFill>
              </a:rPr>
              <a:t> </a:t>
            </a:r>
            <a:r>
              <a:rPr lang="fr-FR" dirty="0" err="1">
                <a:solidFill>
                  <a:schemeClr val="bg2">
                    <a:lumMod val="50000"/>
                  </a:schemeClr>
                </a:solidFill>
              </a:rPr>
              <a:t>evolution</a:t>
            </a:r>
            <a:endParaRPr lang="fr-FR" dirty="0">
              <a:solidFill>
                <a:schemeClr val="bg2">
                  <a:lumMod val="50000"/>
                </a:schemeClr>
              </a:solidFill>
            </a:endParaRPr>
          </a:p>
        </p:txBody>
      </p:sp>
      <p:sp>
        <p:nvSpPr>
          <p:cNvPr id="2" name="Espace réservé du numéro de diapositive 1">
            <a:extLst>
              <a:ext uri="{FF2B5EF4-FFF2-40B4-BE49-F238E27FC236}">
                <a16:creationId xmlns:a16="http://schemas.microsoft.com/office/drawing/2014/main" id="{6F3503C5-E8B0-C0B9-1E65-F807E6C06B32}"/>
              </a:ext>
            </a:extLst>
          </p:cNvPr>
          <p:cNvSpPr>
            <a:spLocks noGrp="1"/>
          </p:cNvSpPr>
          <p:nvPr>
            <p:ph type="sldNum" sz="quarter" idx="12"/>
          </p:nvPr>
        </p:nvSpPr>
        <p:spPr/>
        <p:txBody>
          <a:bodyPr/>
          <a:lstStyle/>
          <a:p>
            <a:fld id="{7B771BC8-3181-4730-9677-03DCF9CAE705}" type="slidenum">
              <a:rPr lang="fr-FR" smtClean="0"/>
              <a:t>6</a:t>
            </a:fld>
            <a:endParaRPr lang="fr-FR"/>
          </a:p>
        </p:txBody>
      </p:sp>
      <p:sp>
        <p:nvSpPr>
          <p:cNvPr id="3" name="Rectangle 2">
            <a:extLst>
              <a:ext uri="{FF2B5EF4-FFF2-40B4-BE49-F238E27FC236}">
                <a16:creationId xmlns:a16="http://schemas.microsoft.com/office/drawing/2014/main" id="{8BA4E0D5-EB5A-F699-45B6-06DB98D66236}"/>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AAF4C8DE-5416-BA9B-9E48-6AB0BDD2EB97}"/>
              </a:ext>
            </a:extLst>
          </p:cNvPr>
          <p:cNvSpPr>
            <a:spLocks noGrp="1"/>
          </p:cNvSpPr>
          <p:nvPr>
            <p:ph type="title"/>
          </p:nvPr>
        </p:nvSpPr>
        <p:spPr>
          <a:xfrm>
            <a:off x="383260" y="318420"/>
            <a:ext cx="8419722" cy="928759"/>
          </a:xfrm>
        </p:spPr>
        <p:txBody>
          <a:bodyPr>
            <a:normAutofit/>
          </a:bodyPr>
          <a:lstStyle/>
          <a:p>
            <a:r>
              <a:t>Amazon.com, Inc.</a:t>
            </a:r>
          </a:p>
        </p:txBody>
      </p:sp>
      <p:sp>
        <p:nvSpPr>
          <p:cNvPr id="3" name="Espace réservé du texte 2">
            <a:extLst>
              <a:ext uri="{FF2B5EF4-FFF2-40B4-BE49-F238E27FC236}">
                <a16:creationId xmlns:a16="http://schemas.microsoft.com/office/drawing/2014/main" id="{58D72CCF-EFC8-26C4-5C0B-A96493B93D61}"/>
              </a:ext>
            </a:extLst>
          </p:cNvPr>
          <p:cNvSpPr>
            <a:spLocks noGrp="1"/>
          </p:cNvSpPr>
          <p:nvPr>
            <p:ph type="body" idx="1"/>
          </p:nvPr>
        </p:nvSpPr>
        <p:spPr>
          <a:xfrm>
            <a:off x="383260" y="1722088"/>
            <a:ext cx="8492150" cy="4418520"/>
          </a:xfrm>
        </p:spPr>
        <p:txBody>
          <a:bodyPr>
            <a:normAutofit/>
          </a:bodyPr>
          <a:lstStyle/>
          <a:p>
            <a:r>
              <a:rPr lang="fr-FR" sz="1200" dirty="0"/>
              <a:t>Amazon.com, Inc. engages in the retail sale of consumer products, advertising, and subscriptions service through online and physical stores in North America and internationally.
The company operates through three segments: North America, International, and Amazon Web Services (AWS).
It also manufactures and sells electronic devices, including Kindle, Fire tablets, Fire TVs, Echo, Ring, Blink, and eero; and develops and produces media content.
In addition, the company offers programs that enable sellers to sell their products in its stores; and programs that allow authors, independent publishers, musicians, filmmakers, Twitch streamers, skill and app developers, and others to publish and sell content.
Further, it provides compute, storage, database, analytics, machine learning, and other services, as well as advertising services through programs, such as sponsored ads, display, and video advertising.
Additionally, the company offers Amazon Prime, a membership program.
The company's products offered through its stores include merchandise and content purchased for resale and products offered by third-party sellers.
It serves consumers, sellers, developers, enterprises, content creators, advertisers, and employees.
Amazon.com, Inc. was incorporated in 1994 and is headquartered in Seattle, Washington.</a:t>
            </a:r>
          </a:p>
        </p:txBody>
      </p:sp>
      <p:sp>
        <p:nvSpPr>
          <p:cNvPr id="4" name="Espace réservé du texte 2">
            <a:extLst>
              <a:ext uri="{FF2B5EF4-FFF2-40B4-BE49-F238E27FC236}">
                <a16:creationId xmlns:a16="http://schemas.microsoft.com/office/drawing/2014/main" id="{6AC405B1-CDEC-1132-89D8-A2F81E8E9267}"/>
              </a:ext>
            </a:extLst>
          </p:cNvPr>
          <p:cNvSpPr txBox="1">
            <a:spLocks/>
          </p:cNvSpPr>
          <p:nvPr/>
        </p:nvSpPr>
        <p:spPr>
          <a:xfrm>
            <a:off x="383260" y="1247179"/>
            <a:ext cx="73152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Secteur: Consumer Cyclical</a:t>
            </a:r>
          </a:p>
        </p:txBody>
      </p:sp>
      <p:pic>
        <p:nvPicPr>
          <p:cNvPr id="5" name="Image 4" descr="image.png"/>
          <p:cNvPicPr>
            <a:picLocks noChangeAspect="1"/>
          </p:cNvPicPr>
          <p:nvPr/>
        </p:nvPicPr>
        <p:blipFill>
          <a:blip r:embed="rId2"/>
          <a:srcRect l="34802" r="35108" t="875" b="-875"/>
          <a:stretch>
            <a:fillRect/>
          </a:stretch>
        </p:blipFill>
        <p:spPr>
          <a:xfrm>
            <a:off x="9113814" y="-43005"/>
            <a:ext cx="3099489" cy="6980222"/>
          </a:xfrm>
          <a:prstGeom prst="rect">
            <a:avLst/>
          </a:prstGeom>
        </p:spPr>
      </p:pic>
      <p:sp>
        <p:nvSpPr>
          <p:cNvPr id="6" name="Espace réservé du numéro de diapositive 5">
            <a:extLst>
              <a:ext uri="{FF2B5EF4-FFF2-40B4-BE49-F238E27FC236}">
                <a16:creationId xmlns:a16="http://schemas.microsoft.com/office/drawing/2014/main" id="{8BC1908A-B955-BF15-DB96-2C7ADF9ABDC9}"/>
              </a:ext>
            </a:extLst>
          </p:cNvPr>
          <p:cNvSpPr>
            <a:spLocks noGrp="1"/>
          </p:cNvSpPr>
          <p:nvPr>
            <p:ph type="sldNum" sz="quarter" idx="12"/>
          </p:nvPr>
        </p:nvSpPr>
        <p:spPr/>
        <p:txBody>
          <a:bodyPr/>
          <a:lstStyle/>
          <a:p>
            <a:fld id="{7B771BC8-3181-4730-9677-03DCF9CAE705}" type="slidenum">
              <a:rPr lang="fr-FR" smtClean="0"/>
              <a:t>3</a:t>
            </a:fld>
            <a:endParaRPr lang="fr-FR"/>
          </a:p>
        </p:txBody>
      </p:sp>
      <p:sp>
        <p:nvSpPr>
          <p:cNvPr id="7" name="Rectangle 6">
            <a:extLst>
              <a:ext uri="{FF2B5EF4-FFF2-40B4-BE49-F238E27FC236}">
                <a16:creationId xmlns:a16="http://schemas.microsoft.com/office/drawing/2014/main" id="{D970EFD9-4172-EBD5-6004-928626C72FF8}"/>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D7E5E96A-8A59-5674-1806-3051C7C02003}"/>
              </a:ext>
            </a:extLst>
          </p:cNvPr>
          <p:cNvSpPr>
            <a:spLocks noGrp="1"/>
          </p:cNvSpPr>
          <p:nvPr>
            <p:ph type="title"/>
          </p:nvPr>
        </p:nvSpPr>
        <p:spPr>
          <a:xfrm>
            <a:off x="353086" y="495454"/>
            <a:ext cx="10747217" cy="765795"/>
          </a:xfrm>
        </p:spPr>
        <p:txBody>
          <a:bodyPr>
            <a:normAutofit/>
          </a:bodyPr>
          <a:lstStyle/>
          <a:p>
            <a:r>
              <a:t>Amazon.com, Inc.</a:t>
            </a:r>
          </a:p>
        </p:txBody>
      </p:sp>
      <p:sp>
        <p:nvSpPr>
          <p:cNvPr id="6" name="ZoneTexte 5">
            <a:extLst>
              <a:ext uri="{FF2B5EF4-FFF2-40B4-BE49-F238E27FC236}">
                <a16:creationId xmlns:a16="http://schemas.microsoft.com/office/drawing/2014/main" id="{E3355906-9899-08C2-4DCF-11DAE854B053}"/>
              </a:ext>
            </a:extLst>
          </p:cNvPr>
          <p:cNvSpPr txBox="1"/>
          <p:nvPr/>
        </p:nvSpPr>
        <p:spPr>
          <a:xfrm>
            <a:off x="753395" y="2516864"/>
            <a:ext cx="2860895" cy="707886"/>
          </a:xfrm>
          <a:prstGeom prst="rect">
            <a:avLst/>
          </a:prstGeom>
          <a:noFill/>
        </p:spPr>
        <p:txBody>
          <a:bodyPr wrap="square" rtlCol="0">
            <a:spAutoFit/>
          </a:bodyPr>
          <a:lstStyle/>
          <a:p>
            <a:pPr algn="ctr"/>
            <a:r>
              <a:rPr lang="fr-FR" sz="4000" b="1" dirty="0"/>
              <a:t>36.49</a:t>
            </a:r>
          </a:p>
        </p:txBody>
      </p:sp>
      <p:sp>
        <p:nvSpPr>
          <p:cNvPr id="7" name="ZoneTexte 6">
            <a:extLst>
              <a:ext uri="{FF2B5EF4-FFF2-40B4-BE49-F238E27FC236}">
                <a16:creationId xmlns:a16="http://schemas.microsoft.com/office/drawing/2014/main" id="{1AFB57DC-926E-FBC9-A5FB-3B7B55703C49}"/>
              </a:ext>
            </a:extLst>
          </p:cNvPr>
          <p:cNvSpPr txBox="1"/>
          <p:nvPr/>
        </p:nvSpPr>
        <p:spPr>
          <a:xfrm>
            <a:off x="753394" y="3153414"/>
            <a:ext cx="2860895" cy="523220"/>
          </a:xfrm>
          <a:prstGeom prst="rect">
            <a:avLst/>
          </a:prstGeom>
          <a:noFill/>
          <a:ln>
            <a:noFill/>
          </a:ln>
        </p:spPr>
        <p:txBody>
          <a:bodyPr wrap="square" rtlCol="0">
            <a:spAutoFit/>
          </a:bodyPr>
          <a:lstStyle/>
          <a:p>
            <a:pPr algn="ctr"/>
            <a:r>
              <a:rPr lang="fr-FR" sz="2800" dirty="0"/>
              <a:t>Forward PE</a:t>
            </a:r>
          </a:p>
        </p:txBody>
      </p:sp>
      <p:sp>
        <p:nvSpPr>
          <p:cNvPr id="8" name="ZoneTexte 7">
            <a:extLst>
              <a:ext uri="{FF2B5EF4-FFF2-40B4-BE49-F238E27FC236}">
                <a16:creationId xmlns:a16="http://schemas.microsoft.com/office/drawing/2014/main" id="{91DE02DD-7352-10FC-B065-6E3A12D0DCFE}"/>
              </a:ext>
            </a:extLst>
          </p:cNvPr>
          <p:cNvSpPr txBox="1"/>
          <p:nvPr/>
        </p:nvSpPr>
        <p:spPr>
          <a:xfrm>
            <a:off x="4201250" y="2525917"/>
            <a:ext cx="2860895" cy="707886"/>
          </a:xfrm>
          <a:prstGeom prst="rect">
            <a:avLst/>
          </a:prstGeom>
          <a:noFill/>
        </p:spPr>
        <p:txBody>
          <a:bodyPr wrap="square" rtlCol="0">
            <a:spAutoFit/>
          </a:bodyPr>
          <a:lstStyle/>
          <a:p>
            <a:pPr algn="ctr"/>
            <a:r>
              <a:rPr lang="fr-FR" sz="4000" b="1" dirty="0"/>
              <a:t>48.02</a:t>
            </a:r>
          </a:p>
        </p:txBody>
      </p:sp>
      <p:sp>
        <p:nvSpPr>
          <p:cNvPr id="9" name="ZoneTexte 8">
            <a:extLst>
              <a:ext uri="{FF2B5EF4-FFF2-40B4-BE49-F238E27FC236}">
                <a16:creationId xmlns:a16="http://schemas.microsoft.com/office/drawing/2014/main" id="{8110C8B2-8CFE-ED23-4020-839B259398CD}"/>
              </a:ext>
            </a:extLst>
          </p:cNvPr>
          <p:cNvSpPr txBox="1"/>
          <p:nvPr/>
        </p:nvSpPr>
        <p:spPr>
          <a:xfrm>
            <a:off x="4201249" y="3153414"/>
            <a:ext cx="2860895" cy="523220"/>
          </a:xfrm>
          <a:prstGeom prst="rect">
            <a:avLst/>
          </a:prstGeom>
          <a:noFill/>
        </p:spPr>
        <p:txBody>
          <a:bodyPr wrap="square" rtlCol="0">
            <a:spAutoFit/>
          </a:bodyPr>
          <a:lstStyle/>
          <a:p>
            <a:pPr algn="ctr"/>
            <a:r>
              <a:rPr lang="fr-FR" sz="2800" dirty="0"/>
              <a:t>Trailing PE</a:t>
            </a:r>
          </a:p>
        </p:txBody>
      </p:sp>
      <p:sp>
        <p:nvSpPr>
          <p:cNvPr id="10" name="ZoneTexte 9">
            <a:extLst>
              <a:ext uri="{FF2B5EF4-FFF2-40B4-BE49-F238E27FC236}">
                <a16:creationId xmlns:a16="http://schemas.microsoft.com/office/drawing/2014/main" id="{89CED81E-DBE3-FFA7-B84C-B4AE172E9778}"/>
              </a:ext>
            </a:extLst>
          </p:cNvPr>
          <p:cNvSpPr txBox="1"/>
          <p:nvPr/>
        </p:nvSpPr>
        <p:spPr>
          <a:xfrm>
            <a:off x="7649104" y="2525917"/>
            <a:ext cx="2860895" cy="707886"/>
          </a:xfrm>
          <a:prstGeom prst="rect">
            <a:avLst/>
          </a:prstGeom>
          <a:noFill/>
        </p:spPr>
        <p:txBody>
          <a:bodyPr wrap="square" rtlCol="0">
            <a:spAutoFit/>
          </a:bodyPr>
          <a:lstStyle/>
          <a:p>
            <a:pPr algn="ctr"/>
            <a:r>
              <a:rPr lang="fr-FR" sz="4000" b="1" dirty="0"/>
              <a:t>2368 B$</a:t>
            </a:r>
          </a:p>
        </p:txBody>
      </p:sp>
      <p:sp>
        <p:nvSpPr>
          <p:cNvPr id="11" name="ZoneTexte 10">
            <a:extLst>
              <a:ext uri="{FF2B5EF4-FFF2-40B4-BE49-F238E27FC236}">
                <a16:creationId xmlns:a16="http://schemas.microsoft.com/office/drawing/2014/main" id="{B8812B86-CABC-C632-7899-48A938470A9A}"/>
              </a:ext>
            </a:extLst>
          </p:cNvPr>
          <p:cNvSpPr txBox="1"/>
          <p:nvPr/>
        </p:nvSpPr>
        <p:spPr>
          <a:xfrm>
            <a:off x="7649103" y="3153414"/>
            <a:ext cx="2860895" cy="523220"/>
          </a:xfrm>
          <a:prstGeom prst="rect">
            <a:avLst/>
          </a:prstGeom>
          <a:noFill/>
        </p:spPr>
        <p:txBody>
          <a:bodyPr wrap="square" rtlCol="0">
            <a:spAutoFit/>
          </a:bodyPr>
          <a:lstStyle/>
          <a:p>
            <a:pPr algn="ctr"/>
            <a:r>
              <a:rPr lang="fr-FR" sz="2800" dirty="0"/>
              <a:t>Market Value</a:t>
            </a:r>
          </a:p>
        </p:txBody>
      </p:sp>
      <p:sp>
        <p:nvSpPr>
          <p:cNvPr id="12" name="ZoneTexte 11">
            <a:extLst>
              <a:ext uri="{FF2B5EF4-FFF2-40B4-BE49-F238E27FC236}">
                <a16:creationId xmlns:a16="http://schemas.microsoft.com/office/drawing/2014/main" id="{733B4F61-9EBD-38DA-DC9C-602D28015E5D}"/>
              </a:ext>
            </a:extLst>
          </p:cNvPr>
          <p:cNvSpPr txBox="1"/>
          <p:nvPr/>
        </p:nvSpPr>
        <p:spPr>
          <a:xfrm>
            <a:off x="753394" y="4248487"/>
            <a:ext cx="2860895" cy="707886"/>
          </a:xfrm>
          <a:prstGeom prst="rect">
            <a:avLst/>
          </a:prstGeom>
          <a:noFill/>
        </p:spPr>
        <p:txBody>
          <a:bodyPr wrap="square" rtlCol="0">
            <a:spAutoFit/>
          </a:bodyPr>
          <a:lstStyle/>
          <a:p>
            <a:pPr algn="ctr"/>
            <a:r>
              <a:rPr lang="fr-FR" sz="4000" b="1" dirty="0"/>
              <a:t>225.21$</a:t>
            </a:r>
          </a:p>
        </p:txBody>
      </p:sp>
      <p:sp>
        <p:nvSpPr>
          <p:cNvPr id="13" name="ZoneTexte 12">
            <a:extLst>
              <a:ext uri="{FF2B5EF4-FFF2-40B4-BE49-F238E27FC236}">
                <a16:creationId xmlns:a16="http://schemas.microsoft.com/office/drawing/2014/main" id="{C1B59D84-7CF1-A1BC-820A-16BC0F7BD460}"/>
              </a:ext>
            </a:extLst>
          </p:cNvPr>
          <p:cNvSpPr txBox="1"/>
          <p:nvPr/>
        </p:nvSpPr>
        <p:spPr>
          <a:xfrm>
            <a:off x="753393" y="4875984"/>
            <a:ext cx="2860895" cy="523220"/>
          </a:xfrm>
          <a:prstGeom prst="rect">
            <a:avLst/>
          </a:prstGeom>
          <a:noFill/>
        </p:spPr>
        <p:txBody>
          <a:bodyPr wrap="square" rtlCol="0">
            <a:spAutoFit/>
          </a:bodyPr>
          <a:lstStyle/>
          <a:p>
            <a:pPr algn="ctr"/>
            <a:r>
              <a:rPr lang="fr-FR" sz="2800" dirty="0"/>
              <a:t>Share price</a:t>
            </a:r>
          </a:p>
        </p:txBody>
      </p:sp>
      <p:sp>
        <p:nvSpPr>
          <p:cNvPr id="14" name="ZoneTexte 13">
            <a:extLst>
              <a:ext uri="{FF2B5EF4-FFF2-40B4-BE49-F238E27FC236}">
                <a16:creationId xmlns:a16="http://schemas.microsoft.com/office/drawing/2014/main" id="{F4DDC4FB-7485-50A7-6953-158796D50F50}"/>
              </a:ext>
            </a:extLst>
          </p:cNvPr>
          <p:cNvSpPr txBox="1"/>
          <p:nvPr/>
        </p:nvSpPr>
        <p:spPr>
          <a:xfrm>
            <a:off x="4201249" y="4248487"/>
            <a:ext cx="2860895" cy="707886"/>
          </a:xfrm>
          <a:prstGeom prst="rect">
            <a:avLst/>
          </a:prstGeom>
          <a:noFill/>
        </p:spPr>
        <p:txBody>
          <a:bodyPr wrap="square" rtlCol="0">
            <a:spAutoFit/>
          </a:bodyPr>
          <a:lstStyle/>
          <a:p>
            <a:pPr algn="ctr"/>
            <a:r>
              <a:rPr lang="fr-FR" sz="4000" b="1" dirty="0"/>
              <a:t>54 B$</a:t>
            </a:r>
          </a:p>
        </p:txBody>
      </p:sp>
      <p:sp>
        <p:nvSpPr>
          <p:cNvPr id="15" name="ZoneTexte 14">
            <a:extLst>
              <a:ext uri="{FF2B5EF4-FFF2-40B4-BE49-F238E27FC236}">
                <a16:creationId xmlns:a16="http://schemas.microsoft.com/office/drawing/2014/main" id="{503D1174-889D-8569-539A-7CF4296FADEE}"/>
              </a:ext>
            </a:extLst>
          </p:cNvPr>
          <p:cNvSpPr txBox="1"/>
          <p:nvPr/>
        </p:nvSpPr>
        <p:spPr>
          <a:xfrm>
            <a:off x="4201248" y="4875984"/>
            <a:ext cx="2860895" cy="523220"/>
          </a:xfrm>
          <a:prstGeom prst="rect">
            <a:avLst/>
          </a:prstGeom>
          <a:noFill/>
        </p:spPr>
        <p:txBody>
          <a:bodyPr wrap="square" rtlCol="0">
            <a:spAutoFit/>
          </a:bodyPr>
          <a:lstStyle/>
          <a:p>
            <a:pPr algn="ctr"/>
            <a:r>
              <a:rPr lang="fr-FR" sz="2800" dirty="0"/>
              <a:t>Earnings</a:t>
            </a:r>
          </a:p>
        </p:txBody>
      </p:sp>
      <p:sp>
        <p:nvSpPr>
          <p:cNvPr id="16" name="ZoneTexte 15">
            <a:extLst>
              <a:ext uri="{FF2B5EF4-FFF2-40B4-BE49-F238E27FC236}">
                <a16:creationId xmlns:a16="http://schemas.microsoft.com/office/drawing/2014/main" id="{5CC1ECCE-8AD3-2D92-004C-7360A7E4723B}"/>
              </a:ext>
            </a:extLst>
          </p:cNvPr>
          <p:cNvSpPr txBox="1"/>
          <p:nvPr/>
        </p:nvSpPr>
        <p:spPr>
          <a:xfrm>
            <a:off x="7649103" y="4248487"/>
            <a:ext cx="2860895" cy="707886"/>
          </a:xfrm>
          <a:prstGeom prst="rect">
            <a:avLst/>
          </a:prstGeom>
          <a:noFill/>
        </p:spPr>
        <p:txBody>
          <a:bodyPr wrap="square" rtlCol="0">
            <a:spAutoFit/>
          </a:bodyPr>
          <a:lstStyle/>
          <a:p>
            <a:pPr algn="ctr"/>
            <a:r>
              <a:rPr lang="fr-FR" sz="4000" b="1" dirty="0"/>
              <a:t>0.48</a:t>
            </a:r>
          </a:p>
        </p:txBody>
      </p:sp>
      <p:sp>
        <p:nvSpPr>
          <p:cNvPr id="17" name="ZoneTexte 16">
            <a:extLst>
              <a:ext uri="{FF2B5EF4-FFF2-40B4-BE49-F238E27FC236}">
                <a16:creationId xmlns:a16="http://schemas.microsoft.com/office/drawing/2014/main" id="{FDFC776F-A8CD-5AC4-F185-BDEBDC3A1161}"/>
              </a:ext>
            </a:extLst>
          </p:cNvPr>
          <p:cNvSpPr txBox="1"/>
          <p:nvPr/>
        </p:nvSpPr>
        <p:spPr>
          <a:xfrm>
            <a:off x="7649102" y="4875984"/>
            <a:ext cx="2860895" cy="523220"/>
          </a:xfrm>
          <a:prstGeom prst="rect">
            <a:avLst/>
          </a:prstGeom>
          <a:noFill/>
        </p:spPr>
        <p:txBody>
          <a:bodyPr wrap="square" rtlCol="0">
            <a:spAutoFit/>
          </a:bodyPr>
          <a:lstStyle/>
          <a:p>
            <a:pPr algn="ctr"/>
            <a:r>
              <a:rPr lang="fr-FR" sz="2800" dirty="0"/>
              <a:t>Gross Margin</a:t>
            </a:r>
          </a:p>
        </p:txBody>
      </p:sp>
      <p:sp>
        <p:nvSpPr>
          <p:cNvPr id="4" name="Espace réservé du texte 2">
            <a:extLst>
              <a:ext uri="{FF2B5EF4-FFF2-40B4-BE49-F238E27FC236}">
                <a16:creationId xmlns:a16="http://schemas.microsoft.com/office/drawing/2014/main" id="{9034A86F-4788-7061-30E9-0A8CCFA5924A}"/>
              </a:ext>
            </a:extLst>
          </p:cNvPr>
          <p:cNvSpPr txBox="1">
            <a:spLocks/>
          </p:cNvSpPr>
          <p:nvPr/>
        </p:nvSpPr>
        <p:spPr>
          <a:xfrm>
            <a:off x="358367" y="1243118"/>
            <a:ext cx="10747217"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Key </a:t>
            </a:r>
            <a:r>
              <a:rPr lang="fr-FR" dirty="0" err="1">
                <a:solidFill>
                  <a:schemeClr val="bg2">
                    <a:lumMod val="50000"/>
                  </a:schemeClr>
                </a:solidFill>
              </a:rPr>
              <a:t>metrics</a:t>
            </a:r>
            <a:endParaRPr lang="fr-FR" dirty="0">
              <a:solidFill>
                <a:schemeClr val="bg2">
                  <a:lumMod val="50000"/>
                </a:schemeClr>
              </a:solidFill>
            </a:endParaRPr>
          </a:p>
        </p:txBody>
      </p:sp>
      <p:sp>
        <p:nvSpPr>
          <p:cNvPr id="3" name="Espace réservé du numéro de diapositive 2">
            <a:extLst>
              <a:ext uri="{FF2B5EF4-FFF2-40B4-BE49-F238E27FC236}">
                <a16:creationId xmlns:a16="http://schemas.microsoft.com/office/drawing/2014/main" id="{AB8A63E3-258F-1A65-12A7-CEE4138DD204}"/>
              </a:ext>
            </a:extLst>
          </p:cNvPr>
          <p:cNvSpPr>
            <a:spLocks noGrp="1"/>
          </p:cNvSpPr>
          <p:nvPr>
            <p:ph type="sldNum" sz="quarter" idx="12"/>
          </p:nvPr>
        </p:nvSpPr>
        <p:spPr/>
        <p:txBody>
          <a:bodyPr/>
          <a:lstStyle/>
          <a:p>
            <a:fld id="{7B771BC8-3181-4730-9677-03DCF9CAE705}" type="slidenum">
              <a:rPr lang="fr-FR" smtClean="0"/>
              <a:t>4</a:t>
            </a:fld>
            <a:endParaRPr lang="fr-FR"/>
          </a:p>
        </p:txBody>
      </p:sp>
      <p:sp>
        <p:nvSpPr>
          <p:cNvPr id="5" name="Rectangle 4">
            <a:extLst>
              <a:ext uri="{FF2B5EF4-FFF2-40B4-BE49-F238E27FC236}">
                <a16:creationId xmlns:a16="http://schemas.microsoft.com/office/drawing/2014/main" id="{AE3186C6-8E76-A40C-CAE8-FD13058363CA}"/>
              </a:ext>
            </a:extLst>
          </p:cNvPr>
          <p:cNvSpPr/>
          <p:nvPr/>
        </p:nvSpPr>
        <p:spPr>
          <a:xfrm>
            <a:off x="0" y="-9053"/>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7" name="Espace réservé du contenu 6">
            <a:extLst>
              <a:ext uri="{FF2B5EF4-FFF2-40B4-BE49-F238E27FC236}">
                <a16:creationId xmlns:a16="http://schemas.microsoft.com/office/drawing/2014/main" id="{2B338943-D410-A86A-07A2-BFDA59072171}"/>
              </a:ext>
            </a:extLst>
          </p:cNvPr>
          <p:cNvGraphicFramePr>
            <a:graphicFrameLocks noGrp="1"/>
          </p:cNvGraphicFramePr>
          <p:nvPr>
            <p:ph sz="half" idx="1"/>
            <p:extLst>
              <p:ext uri="{D42A27DB-BD31-4B8C-83A1-F6EECF244321}">
                <p14:modId xmlns:p14="http://schemas.microsoft.com/office/powerpoint/2010/main" val="1338959308"/>
              </p:ext>
            </p:extLst>
          </p:nvPr>
        </p:nvGraphicFramePr>
        <p:xfrm>
          <a:off x="439848" y="2127563"/>
          <a:ext cx="5336262" cy="4049399"/>
        </p:xfrm>
        <a:graphic>
          <a:graphicData uri="http://schemas.openxmlformats.org/drawingml/2006/chart">
            <c:chart xmlns:c="http://schemas.openxmlformats.org/drawingml/2006/chart" r:id="rId2"/>
          </a:graphicData>
        </a:graphic>
      </p:graphicFrame>
      <p:graphicFrame>
        <p:nvGraphicFramePr>
          <p:cNvPr id="10" name="Espace réservé du contenu 9">
            <a:extLst>
              <a:ext uri="{FF2B5EF4-FFF2-40B4-BE49-F238E27FC236}">
                <a16:creationId xmlns:a16="http://schemas.microsoft.com/office/drawing/2014/main" id="{829A5E27-1F31-2D97-E437-ED8EB0F4696B}"/>
              </a:ext>
            </a:extLst>
          </p:cNvPr>
          <p:cNvGraphicFramePr>
            <a:graphicFrameLocks noGrp="1"/>
          </p:cNvGraphicFramePr>
          <p:nvPr>
            <p:ph sz="half" idx="2"/>
            <p:extLst>
              <p:ext uri="{D42A27DB-BD31-4B8C-83A1-F6EECF244321}">
                <p14:modId xmlns:p14="http://schemas.microsoft.com/office/powerpoint/2010/main" val="3919506554"/>
              </p:ext>
            </p:extLst>
          </p:nvPr>
        </p:nvGraphicFramePr>
        <p:xfrm>
          <a:off x="6415890" y="2127563"/>
          <a:ext cx="5336262" cy="4049400"/>
        </p:xfrm>
        <a:graphic>
          <a:graphicData uri="http://schemas.openxmlformats.org/drawingml/2006/chart">
            <c:chart xmlns:c="http://schemas.openxmlformats.org/drawingml/2006/chart" r:id="rId3"/>
          </a:graphicData>
        </a:graphic>
      </p:graphicFrame>
      <p:sp>
        <p:nvSpPr>
          <p:cNvPr id="8" name="Espace réservé du texte 2">
            <a:extLst>
              <a:ext uri="{FF2B5EF4-FFF2-40B4-BE49-F238E27FC236}">
                <a16:creationId xmlns:a16="http://schemas.microsoft.com/office/drawing/2014/main" id="{0048077A-60FA-304E-A871-1C6188AA1435}"/>
              </a:ext>
            </a:extLst>
          </p:cNvPr>
          <p:cNvSpPr txBox="1">
            <a:spLocks/>
          </p:cNvSpPr>
          <p:nvPr/>
        </p:nvSpPr>
        <p:spPr>
          <a:xfrm>
            <a:off x="439847" y="1346934"/>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err="1">
                <a:solidFill>
                  <a:schemeClr val="bg2">
                    <a:lumMod val="50000"/>
                  </a:schemeClr>
                </a:solidFill>
              </a:rPr>
              <a:t>Financials</a:t>
            </a:r>
            <a:endParaRPr lang="fr-FR" dirty="0">
              <a:solidFill>
                <a:schemeClr val="bg2">
                  <a:lumMod val="50000"/>
                </a:schemeClr>
              </a:solidFill>
            </a:endParaRPr>
          </a:p>
        </p:txBody>
      </p:sp>
      <p:sp>
        <p:nvSpPr>
          <p:cNvPr id="12" name="Titre 1">
            <a:extLst>
              <a:ext uri="{FF2B5EF4-FFF2-40B4-BE49-F238E27FC236}">
                <a16:creationId xmlns:a16="http://schemas.microsoft.com/office/drawing/2014/main" id="{9EFF3DA3-0E35-E804-6B06-255F008A304B}"/>
              </a:ext>
            </a:extLst>
          </p:cNvPr>
          <p:cNvSpPr>
            <a:spLocks noGrp="1"/>
          </p:cNvSpPr>
          <p:nvPr>
            <p:ph type="title"/>
          </p:nvPr>
        </p:nvSpPr>
        <p:spPr>
          <a:xfrm>
            <a:off x="439847" y="364940"/>
            <a:ext cx="10515600" cy="1008287"/>
          </a:xfrm>
        </p:spPr>
        <p:txBody>
          <a:bodyPr>
            <a:normAutofit/>
          </a:bodyPr>
          <a:lstStyle/>
          <a:p>
            <a:r>
              <a:t>Amazon.com, Inc.</a:t>
            </a:r>
          </a:p>
        </p:txBody>
      </p:sp>
      <p:sp>
        <p:nvSpPr>
          <p:cNvPr id="2" name="Espace réservé du numéro de diapositive 1">
            <a:extLst>
              <a:ext uri="{FF2B5EF4-FFF2-40B4-BE49-F238E27FC236}">
                <a16:creationId xmlns:a16="http://schemas.microsoft.com/office/drawing/2014/main" id="{A95EEDFA-D642-5F92-6279-B60D35C8F437}"/>
              </a:ext>
            </a:extLst>
          </p:cNvPr>
          <p:cNvSpPr>
            <a:spLocks noGrp="1"/>
          </p:cNvSpPr>
          <p:nvPr>
            <p:ph type="sldNum" sz="quarter" idx="12"/>
          </p:nvPr>
        </p:nvSpPr>
        <p:spPr/>
        <p:txBody>
          <a:bodyPr/>
          <a:lstStyle/>
          <a:p>
            <a:fld id="{7B771BC8-3181-4730-9677-03DCF9CAE705}" type="slidenum">
              <a:rPr lang="fr-FR" smtClean="0"/>
              <a:t>5</a:t>
            </a:fld>
            <a:endParaRPr lang="fr-FR"/>
          </a:p>
        </p:txBody>
      </p:sp>
      <p:sp>
        <p:nvSpPr>
          <p:cNvPr id="3" name="Rectangle 2">
            <a:extLst>
              <a:ext uri="{FF2B5EF4-FFF2-40B4-BE49-F238E27FC236}">
                <a16:creationId xmlns:a16="http://schemas.microsoft.com/office/drawing/2014/main" id="{585AC077-370C-83AC-4892-37DA7674CD67}"/>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6" name="Espace réservé du contenu 5">
            <a:extLst>
              <a:ext uri="{FF2B5EF4-FFF2-40B4-BE49-F238E27FC236}">
                <a16:creationId xmlns:a16="http://schemas.microsoft.com/office/drawing/2014/main" id="{CB4CCDF7-B942-EB33-D68A-1276E5BC1120}"/>
              </a:ext>
            </a:extLst>
          </p:cNvPr>
          <p:cNvGraphicFramePr>
            <a:graphicFrameLocks noGrp="1"/>
          </p:cNvGraphicFramePr>
          <p:nvPr>
            <p:ph idx="1"/>
            <p:extLst>
              <p:ext uri="{D42A27DB-BD31-4B8C-83A1-F6EECF244321}">
                <p14:modId xmlns:p14="http://schemas.microsoft.com/office/powerpoint/2010/main" val="1421268084"/>
              </p:ext>
            </p:extLst>
          </p:nvPr>
        </p:nvGraphicFramePr>
        <p:xfrm>
          <a:off x="476061" y="2052905"/>
          <a:ext cx="11067107" cy="4184933"/>
        </p:xfrm>
        <a:graphic>
          <a:graphicData uri="http://schemas.openxmlformats.org/drawingml/2006/chart">
            <c:chart xmlns:c="http://schemas.openxmlformats.org/drawingml/2006/chart" r:id="rId2"/>
          </a:graphicData>
        </a:graphic>
      </p:graphicFrame>
      <p:sp>
        <p:nvSpPr>
          <p:cNvPr id="5" name="Titre 1">
            <a:extLst>
              <a:ext uri="{FF2B5EF4-FFF2-40B4-BE49-F238E27FC236}">
                <a16:creationId xmlns:a16="http://schemas.microsoft.com/office/drawing/2014/main" id="{6B20F78D-0A8E-7231-A943-3EB74E013C33}"/>
              </a:ext>
            </a:extLst>
          </p:cNvPr>
          <p:cNvSpPr>
            <a:spLocks noGrp="1"/>
          </p:cNvSpPr>
          <p:nvPr>
            <p:ph type="title"/>
          </p:nvPr>
        </p:nvSpPr>
        <p:spPr>
          <a:xfrm>
            <a:off x="476061" y="454634"/>
            <a:ext cx="10515600" cy="1008287"/>
          </a:xfrm>
        </p:spPr>
        <p:txBody>
          <a:bodyPr>
            <a:normAutofit/>
          </a:bodyPr>
          <a:lstStyle/>
          <a:p>
            <a:r>
              <a:t>Amazon.com, Inc.</a:t>
            </a:r>
          </a:p>
        </p:txBody>
      </p:sp>
      <p:sp>
        <p:nvSpPr>
          <p:cNvPr id="7" name="Espace réservé du texte 2">
            <a:extLst>
              <a:ext uri="{FF2B5EF4-FFF2-40B4-BE49-F238E27FC236}">
                <a16:creationId xmlns:a16="http://schemas.microsoft.com/office/drawing/2014/main" id="{53E66435-24BD-365D-4516-D6F88ED338C0}"/>
              </a:ext>
            </a:extLst>
          </p:cNvPr>
          <p:cNvSpPr txBox="1">
            <a:spLocks/>
          </p:cNvSpPr>
          <p:nvPr/>
        </p:nvSpPr>
        <p:spPr>
          <a:xfrm>
            <a:off x="476061" y="1344409"/>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Stock </a:t>
            </a:r>
            <a:r>
              <a:rPr lang="fr-FR" dirty="0" err="1">
                <a:solidFill>
                  <a:schemeClr val="bg2">
                    <a:lumMod val="50000"/>
                  </a:schemeClr>
                </a:solidFill>
              </a:rPr>
              <a:t>price</a:t>
            </a:r>
            <a:r>
              <a:rPr lang="fr-FR" dirty="0">
                <a:solidFill>
                  <a:schemeClr val="bg2">
                    <a:lumMod val="50000"/>
                  </a:schemeClr>
                </a:solidFill>
              </a:rPr>
              <a:t> </a:t>
            </a:r>
            <a:r>
              <a:rPr lang="fr-FR" dirty="0" err="1">
                <a:solidFill>
                  <a:schemeClr val="bg2">
                    <a:lumMod val="50000"/>
                  </a:schemeClr>
                </a:solidFill>
              </a:rPr>
              <a:t>evolution</a:t>
            </a:r>
            <a:endParaRPr lang="fr-FR" dirty="0">
              <a:solidFill>
                <a:schemeClr val="bg2">
                  <a:lumMod val="50000"/>
                </a:schemeClr>
              </a:solidFill>
            </a:endParaRPr>
          </a:p>
        </p:txBody>
      </p:sp>
      <p:sp>
        <p:nvSpPr>
          <p:cNvPr id="2" name="Espace réservé du numéro de diapositive 1">
            <a:extLst>
              <a:ext uri="{FF2B5EF4-FFF2-40B4-BE49-F238E27FC236}">
                <a16:creationId xmlns:a16="http://schemas.microsoft.com/office/drawing/2014/main" id="{6F3503C5-E8B0-C0B9-1E65-F807E6C06B32}"/>
              </a:ext>
            </a:extLst>
          </p:cNvPr>
          <p:cNvSpPr>
            <a:spLocks noGrp="1"/>
          </p:cNvSpPr>
          <p:nvPr>
            <p:ph type="sldNum" sz="quarter" idx="12"/>
          </p:nvPr>
        </p:nvSpPr>
        <p:spPr/>
        <p:txBody>
          <a:bodyPr/>
          <a:lstStyle/>
          <a:p>
            <a:fld id="{7B771BC8-3181-4730-9677-03DCF9CAE705}" type="slidenum">
              <a:rPr lang="fr-FR" smtClean="0"/>
              <a:t>6</a:t>
            </a:fld>
            <a:endParaRPr lang="fr-FR"/>
          </a:p>
        </p:txBody>
      </p:sp>
      <p:sp>
        <p:nvSpPr>
          <p:cNvPr id="3" name="Rectangle 2">
            <a:extLst>
              <a:ext uri="{FF2B5EF4-FFF2-40B4-BE49-F238E27FC236}">
                <a16:creationId xmlns:a16="http://schemas.microsoft.com/office/drawing/2014/main" id="{8BA4E0D5-EB5A-F699-45B6-06DB98D66236}"/>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AAF4C8DE-5416-BA9B-9E48-6AB0BDD2EB97}"/>
              </a:ext>
            </a:extLst>
          </p:cNvPr>
          <p:cNvSpPr>
            <a:spLocks noGrp="1"/>
          </p:cNvSpPr>
          <p:nvPr>
            <p:ph type="title"/>
          </p:nvPr>
        </p:nvSpPr>
        <p:spPr>
          <a:xfrm>
            <a:off x="383260" y="318420"/>
            <a:ext cx="8419722" cy="928759"/>
          </a:xfrm>
        </p:spPr>
        <p:txBody>
          <a:bodyPr>
            <a:normAutofit/>
          </a:bodyPr>
          <a:lstStyle/>
          <a:p>
            <a:r>
              <a:t>Broadcom Inc.</a:t>
            </a:r>
          </a:p>
        </p:txBody>
      </p:sp>
      <p:sp>
        <p:nvSpPr>
          <p:cNvPr id="3" name="Espace réservé du texte 2">
            <a:extLst>
              <a:ext uri="{FF2B5EF4-FFF2-40B4-BE49-F238E27FC236}">
                <a16:creationId xmlns:a16="http://schemas.microsoft.com/office/drawing/2014/main" id="{58D72CCF-EFC8-26C4-5C0B-A96493B93D61}"/>
              </a:ext>
            </a:extLst>
          </p:cNvPr>
          <p:cNvSpPr>
            <a:spLocks noGrp="1"/>
          </p:cNvSpPr>
          <p:nvPr>
            <p:ph type="body" idx="1"/>
          </p:nvPr>
        </p:nvSpPr>
        <p:spPr>
          <a:xfrm>
            <a:off x="383260" y="1722088"/>
            <a:ext cx="8492150" cy="4418520"/>
          </a:xfrm>
        </p:spPr>
        <p:txBody>
          <a:bodyPr>
            <a:normAutofit/>
          </a:bodyPr>
          <a:lstStyle/>
          <a:p>
            <a:r>
              <a:rPr lang="fr-FR" sz="1200" dirty="0"/>
              <a:t>Broadcom Inc. designs, develops, and supplies various semiconductor devices with a focus on complex digital and mixed signal complementary metal oxide semiconductor based devices and analog III-V based products worldwide.
The company operates in two segments, Semiconductor Solutions and Infrastructure Software.
It provides set-top box system-on-chips (SoCs); cable, digital subscriber line, and passive optical networking central office/consumer premise equipment SoCs; wireless local area network access point SoCs; Ethernet switching and routing custom silicon solutions; serializer/deserializer application specific integrated circuits; optical and copper, and physical layer devices; and fiber optic components and RF semiconductor devices.
The company also offers RF front end modules and filter; Wi-Fi, Bluetooth, and global positioning system/global navigation satellite system SoCs; custom touch controllers; inductive charging; attached small computer system interface, and redundant array of independent disks controllers and adapters; peripheral component interconnect express; fiber channel host bus adapters; read channel based SoCs; custom flash controllers; preamplifiers; optocouplers, industrial fiber optics, and motion control encoders and subsystems; light emitting diode, ethernet PHYs, switch ICs, and camera microcontrollers.
Its products are used in various applications, including enterprise and data center networking, home connectivity, set-top boxes, broadband access, telecommunication equipment, smartphones and base stations, data center servers and storage systems, factory automation, power generation and alternative energy systems, and electronic displays.
Broadcom Inc. was founded in 1961 and is headquartered in Palo Alto, California.</a:t>
            </a:r>
          </a:p>
        </p:txBody>
      </p:sp>
      <p:sp>
        <p:nvSpPr>
          <p:cNvPr id="4" name="Espace réservé du texte 2">
            <a:extLst>
              <a:ext uri="{FF2B5EF4-FFF2-40B4-BE49-F238E27FC236}">
                <a16:creationId xmlns:a16="http://schemas.microsoft.com/office/drawing/2014/main" id="{6AC405B1-CDEC-1132-89D8-A2F81E8E9267}"/>
              </a:ext>
            </a:extLst>
          </p:cNvPr>
          <p:cNvSpPr txBox="1">
            <a:spLocks/>
          </p:cNvSpPr>
          <p:nvPr/>
        </p:nvSpPr>
        <p:spPr>
          <a:xfrm>
            <a:off x="383260" y="1247179"/>
            <a:ext cx="73152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Secteur: Technology</a:t>
            </a:r>
          </a:p>
        </p:txBody>
      </p:sp>
      <p:pic>
        <p:nvPicPr>
          <p:cNvPr id="5" name="Image 4" descr="image.png"/>
          <p:cNvPicPr>
            <a:picLocks noChangeAspect="1"/>
          </p:cNvPicPr>
          <p:nvPr/>
        </p:nvPicPr>
        <p:blipFill>
          <a:blip r:embed="rId2"/>
          <a:srcRect l="34802" r="35108" t="875" b="-875"/>
          <a:stretch>
            <a:fillRect/>
          </a:stretch>
        </p:blipFill>
        <p:spPr>
          <a:xfrm>
            <a:off x="9113814" y="-43005"/>
            <a:ext cx="3099489" cy="6980222"/>
          </a:xfrm>
          <a:prstGeom prst="rect">
            <a:avLst/>
          </a:prstGeom>
        </p:spPr>
      </p:pic>
      <p:sp>
        <p:nvSpPr>
          <p:cNvPr id="6" name="Espace réservé du numéro de diapositive 5">
            <a:extLst>
              <a:ext uri="{FF2B5EF4-FFF2-40B4-BE49-F238E27FC236}">
                <a16:creationId xmlns:a16="http://schemas.microsoft.com/office/drawing/2014/main" id="{8BC1908A-B955-BF15-DB96-2C7ADF9ABDC9}"/>
              </a:ext>
            </a:extLst>
          </p:cNvPr>
          <p:cNvSpPr>
            <a:spLocks noGrp="1"/>
          </p:cNvSpPr>
          <p:nvPr>
            <p:ph type="sldNum" sz="quarter" idx="12"/>
          </p:nvPr>
        </p:nvSpPr>
        <p:spPr/>
        <p:txBody>
          <a:bodyPr/>
          <a:lstStyle/>
          <a:p>
            <a:fld id="{7B771BC8-3181-4730-9677-03DCF9CAE705}" type="slidenum">
              <a:rPr lang="fr-FR" smtClean="0"/>
              <a:t>3</a:t>
            </a:fld>
            <a:endParaRPr lang="fr-FR"/>
          </a:p>
        </p:txBody>
      </p:sp>
      <p:sp>
        <p:nvSpPr>
          <p:cNvPr id="7" name="Rectangle 6">
            <a:extLst>
              <a:ext uri="{FF2B5EF4-FFF2-40B4-BE49-F238E27FC236}">
                <a16:creationId xmlns:a16="http://schemas.microsoft.com/office/drawing/2014/main" id="{D970EFD9-4172-EBD5-6004-928626C72FF8}"/>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D7E5E96A-8A59-5674-1806-3051C7C02003}"/>
              </a:ext>
            </a:extLst>
          </p:cNvPr>
          <p:cNvSpPr>
            <a:spLocks noGrp="1"/>
          </p:cNvSpPr>
          <p:nvPr>
            <p:ph type="title"/>
          </p:nvPr>
        </p:nvSpPr>
        <p:spPr>
          <a:xfrm>
            <a:off x="353086" y="495454"/>
            <a:ext cx="10747217" cy="765795"/>
          </a:xfrm>
        </p:spPr>
        <p:txBody>
          <a:bodyPr>
            <a:normAutofit/>
          </a:bodyPr>
          <a:lstStyle/>
          <a:p>
            <a:r>
              <a:t>Broadcom Inc.</a:t>
            </a:r>
          </a:p>
        </p:txBody>
      </p:sp>
      <p:sp>
        <p:nvSpPr>
          <p:cNvPr id="6" name="ZoneTexte 5">
            <a:extLst>
              <a:ext uri="{FF2B5EF4-FFF2-40B4-BE49-F238E27FC236}">
                <a16:creationId xmlns:a16="http://schemas.microsoft.com/office/drawing/2014/main" id="{E3355906-9899-08C2-4DCF-11DAE854B053}"/>
              </a:ext>
            </a:extLst>
          </p:cNvPr>
          <p:cNvSpPr txBox="1"/>
          <p:nvPr/>
        </p:nvSpPr>
        <p:spPr>
          <a:xfrm>
            <a:off x="753395" y="2516864"/>
            <a:ext cx="2860895" cy="707886"/>
          </a:xfrm>
          <a:prstGeom prst="rect">
            <a:avLst/>
          </a:prstGeom>
          <a:noFill/>
        </p:spPr>
        <p:txBody>
          <a:bodyPr wrap="square" rtlCol="0">
            <a:spAutoFit/>
          </a:bodyPr>
          <a:lstStyle/>
          <a:p>
            <a:pPr algn="ctr"/>
            <a:r>
              <a:rPr lang="fr-FR" sz="4000" b="1" dirty="0"/>
              <a:t>30.16</a:t>
            </a:r>
          </a:p>
        </p:txBody>
      </p:sp>
      <p:sp>
        <p:nvSpPr>
          <p:cNvPr id="7" name="ZoneTexte 6">
            <a:extLst>
              <a:ext uri="{FF2B5EF4-FFF2-40B4-BE49-F238E27FC236}">
                <a16:creationId xmlns:a16="http://schemas.microsoft.com/office/drawing/2014/main" id="{1AFB57DC-926E-FBC9-A5FB-3B7B55703C49}"/>
              </a:ext>
            </a:extLst>
          </p:cNvPr>
          <p:cNvSpPr txBox="1"/>
          <p:nvPr/>
        </p:nvSpPr>
        <p:spPr>
          <a:xfrm>
            <a:off x="753394" y="3153414"/>
            <a:ext cx="2860895" cy="523220"/>
          </a:xfrm>
          <a:prstGeom prst="rect">
            <a:avLst/>
          </a:prstGeom>
          <a:noFill/>
          <a:ln>
            <a:noFill/>
          </a:ln>
        </p:spPr>
        <p:txBody>
          <a:bodyPr wrap="square" rtlCol="0">
            <a:spAutoFit/>
          </a:bodyPr>
          <a:lstStyle/>
          <a:p>
            <a:pPr algn="ctr"/>
            <a:r>
              <a:rPr lang="fr-FR" sz="2800" dirty="0"/>
              <a:t>Forward PE</a:t>
            </a:r>
          </a:p>
        </p:txBody>
      </p:sp>
      <p:sp>
        <p:nvSpPr>
          <p:cNvPr id="8" name="ZoneTexte 7">
            <a:extLst>
              <a:ext uri="{FF2B5EF4-FFF2-40B4-BE49-F238E27FC236}">
                <a16:creationId xmlns:a16="http://schemas.microsoft.com/office/drawing/2014/main" id="{91DE02DD-7352-10FC-B065-6E3A12D0DCFE}"/>
              </a:ext>
            </a:extLst>
          </p:cNvPr>
          <p:cNvSpPr txBox="1"/>
          <p:nvPr/>
        </p:nvSpPr>
        <p:spPr>
          <a:xfrm>
            <a:off x="4201250" y="2525917"/>
            <a:ext cx="2860895" cy="707886"/>
          </a:xfrm>
          <a:prstGeom prst="rect">
            <a:avLst/>
          </a:prstGeom>
          <a:noFill/>
        </p:spPr>
        <p:txBody>
          <a:bodyPr wrap="square" rtlCol="0">
            <a:spAutoFit/>
          </a:bodyPr>
          <a:lstStyle/>
          <a:p>
            <a:pPr algn="ctr"/>
            <a:r>
              <a:rPr lang="fr-FR" sz="4000" b="1" dirty="0"/>
              <a:t>177.55</a:t>
            </a:r>
          </a:p>
        </p:txBody>
      </p:sp>
      <p:sp>
        <p:nvSpPr>
          <p:cNvPr id="9" name="ZoneTexte 8">
            <a:extLst>
              <a:ext uri="{FF2B5EF4-FFF2-40B4-BE49-F238E27FC236}">
                <a16:creationId xmlns:a16="http://schemas.microsoft.com/office/drawing/2014/main" id="{8110C8B2-8CFE-ED23-4020-839B259398CD}"/>
              </a:ext>
            </a:extLst>
          </p:cNvPr>
          <p:cNvSpPr txBox="1"/>
          <p:nvPr/>
        </p:nvSpPr>
        <p:spPr>
          <a:xfrm>
            <a:off x="4201249" y="3153414"/>
            <a:ext cx="2860895" cy="523220"/>
          </a:xfrm>
          <a:prstGeom prst="rect">
            <a:avLst/>
          </a:prstGeom>
          <a:noFill/>
        </p:spPr>
        <p:txBody>
          <a:bodyPr wrap="square" rtlCol="0">
            <a:spAutoFit/>
          </a:bodyPr>
          <a:lstStyle/>
          <a:p>
            <a:pPr algn="ctr"/>
            <a:r>
              <a:rPr lang="fr-FR" sz="2800" dirty="0"/>
              <a:t>Trailing PE</a:t>
            </a:r>
          </a:p>
        </p:txBody>
      </p:sp>
      <p:sp>
        <p:nvSpPr>
          <p:cNvPr id="10" name="ZoneTexte 9">
            <a:extLst>
              <a:ext uri="{FF2B5EF4-FFF2-40B4-BE49-F238E27FC236}">
                <a16:creationId xmlns:a16="http://schemas.microsoft.com/office/drawing/2014/main" id="{89CED81E-DBE3-FFA7-B84C-B4AE172E9778}"/>
              </a:ext>
            </a:extLst>
          </p:cNvPr>
          <p:cNvSpPr txBox="1"/>
          <p:nvPr/>
        </p:nvSpPr>
        <p:spPr>
          <a:xfrm>
            <a:off x="7649104" y="2525917"/>
            <a:ext cx="2860895" cy="707886"/>
          </a:xfrm>
          <a:prstGeom prst="rect">
            <a:avLst/>
          </a:prstGeom>
          <a:noFill/>
        </p:spPr>
        <p:txBody>
          <a:bodyPr wrap="square" rtlCol="0">
            <a:spAutoFit/>
          </a:bodyPr>
          <a:lstStyle/>
          <a:p>
            <a:pPr algn="ctr"/>
            <a:r>
              <a:rPr lang="fr-FR" sz="4000" b="1" dirty="0"/>
              <a:t>1069 B$</a:t>
            </a:r>
          </a:p>
        </p:txBody>
      </p:sp>
      <p:sp>
        <p:nvSpPr>
          <p:cNvPr id="11" name="ZoneTexte 10">
            <a:extLst>
              <a:ext uri="{FF2B5EF4-FFF2-40B4-BE49-F238E27FC236}">
                <a16:creationId xmlns:a16="http://schemas.microsoft.com/office/drawing/2014/main" id="{B8812B86-CABC-C632-7899-48A938470A9A}"/>
              </a:ext>
            </a:extLst>
          </p:cNvPr>
          <p:cNvSpPr txBox="1"/>
          <p:nvPr/>
        </p:nvSpPr>
        <p:spPr>
          <a:xfrm>
            <a:off x="7649103" y="3153414"/>
            <a:ext cx="2860895" cy="523220"/>
          </a:xfrm>
          <a:prstGeom prst="rect">
            <a:avLst/>
          </a:prstGeom>
          <a:noFill/>
        </p:spPr>
        <p:txBody>
          <a:bodyPr wrap="square" rtlCol="0">
            <a:spAutoFit/>
          </a:bodyPr>
          <a:lstStyle/>
          <a:p>
            <a:pPr algn="ctr"/>
            <a:r>
              <a:rPr lang="fr-FR" sz="2800" dirty="0"/>
              <a:t>Market Value</a:t>
            </a:r>
          </a:p>
        </p:txBody>
      </p:sp>
      <p:sp>
        <p:nvSpPr>
          <p:cNvPr id="12" name="ZoneTexte 11">
            <a:extLst>
              <a:ext uri="{FF2B5EF4-FFF2-40B4-BE49-F238E27FC236}">
                <a16:creationId xmlns:a16="http://schemas.microsoft.com/office/drawing/2014/main" id="{733B4F61-9EBD-38DA-DC9C-602D28015E5D}"/>
              </a:ext>
            </a:extLst>
          </p:cNvPr>
          <p:cNvSpPr txBox="1"/>
          <p:nvPr/>
        </p:nvSpPr>
        <p:spPr>
          <a:xfrm>
            <a:off x="753394" y="4248487"/>
            <a:ext cx="2860895" cy="707886"/>
          </a:xfrm>
          <a:prstGeom prst="rect">
            <a:avLst/>
          </a:prstGeom>
          <a:noFill/>
        </p:spPr>
        <p:txBody>
          <a:bodyPr wrap="square" rtlCol="0">
            <a:spAutoFit/>
          </a:bodyPr>
          <a:lstStyle/>
          <a:p>
            <a:pPr algn="ctr"/>
            <a:r>
              <a:rPr lang="fr-FR" sz="4000" b="1" dirty="0"/>
              <a:t>229.04$</a:t>
            </a:r>
          </a:p>
        </p:txBody>
      </p:sp>
      <p:sp>
        <p:nvSpPr>
          <p:cNvPr id="13" name="ZoneTexte 12">
            <a:extLst>
              <a:ext uri="{FF2B5EF4-FFF2-40B4-BE49-F238E27FC236}">
                <a16:creationId xmlns:a16="http://schemas.microsoft.com/office/drawing/2014/main" id="{C1B59D84-7CF1-A1BC-820A-16BC0F7BD460}"/>
              </a:ext>
            </a:extLst>
          </p:cNvPr>
          <p:cNvSpPr txBox="1"/>
          <p:nvPr/>
        </p:nvSpPr>
        <p:spPr>
          <a:xfrm>
            <a:off x="753393" y="4875984"/>
            <a:ext cx="2860895" cy="523220"/>
          </a:xfrm>
          <a:prstGeom prst="rect">
            <a:avLst/>
          </a:prstGeom>
          <a:noFill/>
        </p:spPr>
        <p:txBody>
          <a:bodyPr wrap="square" rtlCol="0">
            <a:spAutoFit/>
          </a:bodyPr>
          <a:lstStyle/>
          <a:p>
            <a:pPr algn="ctr"/>
            <a:r>
              <a:rPr lang="fr-FR" sz="2800" dirty="0"/>
              <a:t>Share price</a:t>
            </a:r>
          </a:p>
        </p:txBody>
      </p:sp>
      <p:sp>
        <p:nvSpPr>
          <p:cNvPr id="14" name="ZoneTexte 13">
            <a:extLst>
              <a:ext uri="{FF2B5EF4-FFF2-40B4-BE49-F238E27FC236}">
                <a16:creationId xmlns:a16="http://schemas.microsoft.com/office/drawing/2014/main" id="{F4DDC4FB-7485-50A7-6953-158796D50F50}"/>
              </a:ext>
            </a:extLst>
          </p:cNvPr>
          <p:cNvSpPr txBox="1"/>
          <p:nvPr/>
        </p:nvSpPr>
        <p:spPr>
          <a:xfrm>
            <a:off x="4201249" y="4248487"/>
            <a:ext cx="2860895" cy="707886"/>
          </a:xfrm>
          <a:prstGeom prst="rect">
            <a:avLst/>
          </a:prstGeom>
          <a:noFill/>
        </p:spPr>
        <p:txBody>
          <a:bodyPr wrap="square" rtlCol="0">
            <a:spAutoFit/>
          </a:bodyPr>
          <a:lstStyle/>
          <a:p>
            <a:pPr algn="ctr"/>
            <a:r>
              <a:rPr lang="fr-FR" sz="4000" b="1" dirty="0"/>
              <a:t>25 B$</a:t>
            </a:r>
          </a:p>
        </p:txBody>
      </p:sp>
      <p:sp>
        <p:nvSpPr>
          <p:cNvPr id="15" name="ZoneTexte 14">
            <a:extLst>
              <a:ext uri="{FF2B5EF4-FFF2-40B4-BE49-F238E27FC236}">
                <a16:creationId xmlns:a16="http://schemas.microsoft.com/office/drawing/2014/main" id="{503D1174-889D-8569-539A-7CF4296FADEE}"/>
              </a:ext>
            </a:extLst>
          </p:cNvPr>
          <p:cNvSpPr txBox="1"/>
          <p:nvPr/>
        </p:nvSpPr>
        <p:spPr>
          <a:xfrm>
            <a:off x="4201248" y="4875984"/>
            <a:ext cx="2860895" cy="523220"/>
          </a:xfrm>
          <a:prstGeom prst="rect">
            <a:avLst/>
          </a:prstGeom>
          <a:noFill/>
        </p:spPr>
        <p:txBody>
          <a:bodyPr wrap="square" rtlCol="0">
            <a:spAutoFit/>
          </a:bodyPr>
          <a:lstStyle/>
          <a:p>
            <a:pPr algn="ctr"/>
            <a:r>
              <a:rPr lang="fr-FR" sz="2800" dirty="0"/>
              <a:t>Earnings</a:t>
            </a:r>
          </a:p>
        </p:txBody>
      </p:sp>
      <p:sp>
        <p:nvSpPr>
          <p:cNvPr id="16" name="ZoneTexte 15">
            <a:extLst>
              <a:ext uri="{FF2B5EF4-FFF2-40B4-BE49-F238E27FC236}">
                <a16:creationId xmlns:a16="http://schemas.microsoft.com/office/drawing/2014/main" id="{5CC1ECCE-8AD3-2D92-004C-7360A7E4723B}"/>
              </a:ext>
            </a:extLst>
          </p:cNvPr>
          <p:cNvSpPr txBox="1"/>
          <p:nvPr/>
        </p:nvSpPr>
        <p:spPr>
          <a:xfrm>
            <a:off x="7649103" y="4248487"/>
            <a:ext cx="2860895" cy="707886"/>
          </a:xfrm>
          <a:prstGeom prst="rect">
            <a:avLst/>
          </a:prstGeom>
          <a:noFill/>
        </p:spPr>
        <p:txBody>
          <a:bodyPr wrap="square" rtlCol="0">
            <a:spAutoFit/>
          </a:bodyPr>
          <a:lstStyle/>
          <a:p>
            <a:pPr algn="ctr"/>
            <a:r>
              <a:rPr lang="fr-FR" sz="4000" b="1" dirty="0"/>
              <a:t>0.75</a:t>
            </a:r>
          </a:p>
        </p:txBody>
      </p:sp>
      <p:sp>
        <p:nvSpPr>
          <p:cNvPr id="17" name="ZoneTexte 16">
            <a:extLst>
              <a:ext uri="{FF2B5EF4-FFF2-40B4-BE49-F238E27FC236}">
                <a16:creationId xmlns:a16="http://schemas.microsoft.com/office/drawing/2014/main" id="{FDFC776F-A8CD-5AC4-F185-BDEBDC3A1161}"/>
              </a:ext>
            </a:extLst>
          </p:cNvPr>
          <p:cNvSpPr txBox="1"/>
          <p:nvPr/>
        </p:nvSpPr>
        <p:spPr>
          <a:xfrm>
            <a:off x="7649102" y="4875984"/>
            <a:ext cx="2860895" cy="523220"/>
          </a:xfrm>
          <a:prstGeom prst="rect">
            <a:avLst/>
          </a:prstGeom>
          <a:noFill/>
        </p:spPr>
        <p:txBody>
          <a:bodyPr wrap="square" rtlCol="0">
            <a:spAutoFit/>
          </a:bodyPr>
          <a:lstStyle/>
          <a:p>
            <a:pPr algn="ctr"/>
            <a:r>
              <a:rPr lang="fr-FR" sz="2800" dirty="0"/>
              <a:t>Gross Margin</a:t>
            </a:r>
          </a:p>
        </p:txBody>
      </p:sp>
      <p:sp>
        <p:nvSpPr>
          <p:cNvPr id="4" name="Espace réservé du texte 2">
            <a:extLst>
              <a:ext uri="{FF2B5EF4-FFF2-40B4-BE49-F238E27FC236}">
                <a16:creationId xmlns:a16="http://schemas.microsoft.com/office/drawing/2014/main" id="{9034A86F-4788-7061-30E9-0A8CCFA5924A}"/>
              </a:ext>
            </a:extLst>
          </p:cNvPr>
          <p:cNvSpPr txBox="1">
            <a:spLocks/>
          </p:cNvSpPr>
          <p:nvPr/>
        </p:nvSpPr>
        <p:spPr>
          <a:xfrm>
            <a:off x="358367" y="1243118"/>
            <a:ext cx="10747217"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Key </a:t>
            </a:r>
            <a:r>
              <a:rPr lang="fr-FR" dirty="0" err="1">
                <a:solidFill>
                  <a:schemeClr val="bg2">
                    <a:lumMod val="50000"/>
                  </a:schemeClr>
                </a:solidFill>
              </a:rPr>
              <a:t>metrics</a:t>
            </a:r>
            <a:endParaRPr lang="fr-FR" dirty="0">
              <a:solidFill>
                <a:schemeClr val="bg2">
                  <a:lumMod val="50000"/>
                </a:schemeClr>
              </a:solidFill>
            </a:endParaRPr>
          </a:p>
        </p:txBody>
      </p:sp>
      <p:sp>
        <p:nvSpPr>
          <p:cNvPr id="3" name="Espace réservé du numéro de diapositive 2">
            <a:extLst>
              <a:ext uri="{FF2B5EF4-FFF2-40B4-BE49-F238E27FC236}">
                <a16:creationId xmlns:a16="http://schemas.microsoft.com/office/drawing/2014/main" id="{AB8A63E3-258F-1A65-12A7-CEE4138DD204}"/>
              </a:ext>
            </a:extLst>
          </p:cNvPr>
          <p:cNvSpPr>
            <a:spLocks noGrp="1"/>
          </p:cNvSpPr>
          <p:nvPr>
            <p:ph type="sldNum" sz="quarter" idx="12"/>
          </p:nvPr>
        </p:nvSpPr>
        <p:spPr/>
        <p:txBody>
          <a:bodyPr/>
          <a:lstStyle/>
          <a:p>
            <a:fld id="{7B771BC8-3181-4730-9677-03DCF9CAE705}" type="slidenum">
              <a:rPr lang="fr-FR" smtClean="0"/>
              <a:t>4</a:t>
            </a:fld>
            <a:endParaRPr lang="fr-FR"/>
          </a:p>
        </p:txBody>
      </p:sp>
      <p:sp>
        <p:nvSpPr>
          <p:cNvPr id="5" name="Rectangle 4">
            <a:extLst>
              <a:ext uri="{FF2B5EF4-FFF2-40B4-BE49-F238E27FC236}">
                <a16:creationId xmlns:a16="http://schemas.microsoft.com/office/drawing/2014/main" id="{AE3186C6-8E76-A40C-CAE8-FD13058363CA}"/>
              </a:ext>
            </a:extLst>
          </p:cNvPr>
          <p:cNvSpPr/>
          <p:nvPr/>
        </p:nvSpPr>
        <p:spPr>
          <a:xfrm>
            <a:off x="0" y="-9053"/>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2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7" name="Espace réservé du contenu 6">
            <a:extLst>
              <a:ext uri="{FF2B5EF4-FFF2-40B4-BE49-F238E27FC236}">
                <a16:creationId xmlns:a16="http://schemas.microsoft.com/office/drawing/2014/main" id="{2B338943-D410-A86A-07A2-BFDA59072171}"/>
              </a:ext>
            </a:extLst>
          </p:cNvPr>
          <p:cNvGraphicFramePr>
            <a:graphicFrameLocks noGrp="1"/>
          </p:cNvGraphicFramePr>
          <p:nvPr>
            <p:ph sz="half" idx="1"/>
            <p:extLst>
              <p:ext uri="{D42A27DB-BD31-4B8C-83A1-F6EECF244321}">
                <p14:modId xmlns:p14="http://schemas.microsoft.com/office/powerpoint/2010/main" val="1338959308"/>
              </p:ext>
            </p:extLst>
          </p:nvPr>
        </p:nvGraphicFramePr>
        <p:xfrm>
          <a:off x="439848" y="2127563"/>
          <a:ext cx="5336262" cy="4049399"/>
        </p:xfrm>
        <a:graphic>
          <a:graphicData uri="http://schemas.openxmlformats.org/drawingml/2006/chart">
            <c:chart xmlns:c="http://schemas.openxmlformats.org/drawingml/2006/chart" r:id="rId2"/>
          </a:graphicData>
        </a:graphic>
      </p:graphicFrame>
      <p:graphicFrame>
        <p:nvGraphicFramePr>
          <p:cNvPr id="10" name="Espace réservé du contenu 9">
            <a:extLst>
              <a:ext uri="{FF2B5EF4-FFF2-40B4-BE49-F238E27FC236}">
                <a16:creationId xmlns:a16="http://schemas.microsoft.com/office/drawing/2014/main" id="{829A5E27-1F31-2D97-E437-ED8EB0F4696B}"/>
              </a:ext>
            </a:extLst>
          </p:cNvPr>
          <p:cNvGraphicFramePr>
            <a:graphicFrameLocks noGrp="1"/>
          </p:cNvGraphicFramePr>
          <p:nvPr>
            <p:ph sz="half" idx="2"/>
            <p:extLst>
              <p:ext uri="{D42A27DB-BD31-4B8C-83A1-F6EECF244321}">
                <p14:modId xmlns:p14="http://schemas.microsoft.com/office/powerpoint/2010/main" val="3919506554"/>
              </p:ext>
            </p:extLst>
          </p:nvPr>
        </p:nvGraphicFramePr>
        <p:xfrm>
          <a:off x="6415890" y="2127563"/>
          <a:ext cx="5336262" cy="4049400"/>
        </p:xfrm>
        <a:graphic>
          <a:graphicData uri="http://schemas.openxmlformats.org/drawingml/2006/chart">
            <c:chart xmlns:c="http://schemas.openxmlformats.org/drawingml/2006/chart" r:id="rId3"/>
          </a:graphicData>
        </a:graphic>
      </p:graphicFrame>
      <p:sp>
        <p:nvSpPr>
          <p:cNvPr id="8" name="Espace réservé du texte 2">
            <a:extLst>
              <a:ext uri="{FF2B5EF4-FFF2-40B4-BE49-F238E27FC236}">
                <a16:creationId xmlns:a16="http://schemas.microsoft.com/office/drawing/2014/main" id="{0048077A-60FA-304E-A871-1C6188AA1435}"/>
              </a:ext>
            </a:extLst>
          </p:cNvPr>
          <p:cNvSpPr txBox="1">
            <a:spLocks/>
          </p:cNvSpPr>
          <p:nvPr/>
        </p:nvSpPr>
        <p:spPr>
          <a:xfrm>
            <a:off x="439847" y="1346934"/>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err="1">
                <a:solidFill>
                  <a:schemeClr val="bg2">
                    <a:lumMod val="50000"/>
                  </a:schemeClr>
                </a:solidFill>
              </a:rPr>
              <a:t>Financials</a:t>
            </a:r>
            <a:endParaRPr lang="fr-FR" dirty="0">
              <a:solidFill>
                <a:schemeClr val="bg2">
                  <a:lumMod val="50000"/>
                </a:schemeClr>
              </a:solidFill>
            </a:endParaRPr>
          </a:p>
        </p:txBody>
      </p:sp>
      <p:sp>
        <p:nvSpPr>
          <p:cNvPr id="12" name="Titre 1">
            <a:extLst>
              <a:ext uri="{FF2B5EF4-FFF2-40B4-BE49-F238E27FC236}">
                <a16:creationId xmlns:a16="http://schemas.microsoft.com/office/drawing/2014/main" id="{9EFF3DA3-0E35-E804-6B06-255F008A304B}"/>
              </a:ext>
            </a:extLst>
          </p:cNvPr>
          <p:cNvSpPr>
            <a:spLocks noGrp="1"/>
          </p:cNvSpPr>
          <p:nvPr>
            <p:ph type="title"/>
          </p:nvPr>
        </p:nvSpPr>
        <p:spPr>
          <a:xfrm>
            <a:off x="439847" y="364940"/>
            <a:ext cx="10515600" cy="1008287"/>
          </a:xfrm>
        </p:spPr>
        <p:txBody>
          <a:bodyPr>
            <a:normAutofit/>
          </a:bodyPr>
          <a:lstStyle/>
          <a:p>
            <a:r>
              <a:t>Broadcom Inc.</a:t>
            </a:r>
          </a:p>
        </p:txBody>
      </p:sp>
      <p:sp>
        <p:nvSpPr>
          <p:cNvPr id="2" name="Espace réservé du numéro de diapositive 1">
            <a:extLst>
              <a:ext uri="{FF2B5EF4-FFF2-40B4-BE49-F238E27FC236}">
                <a16:creationId xmlns:a16="http://schemas.microsoft.com/office/drawing/2014/main" id="{A95EEDFA-D642-5F92-6279-B60D35C8F437}"/>
              </a:ext>
            </a:extLst>
          </p:cNvPr>
          <p:cNvSpPr>
            <a:spLocks noGrp="1"/>
          </p:cNvSpPr>
          <p:nvPr>
            <p:ph type="sldNum" sz="quarter" idx="12"/>
          </p:nvPr>
        </p:nvSpPr>
        <p:spPr/>
        <p:txBody>
          <a:bodyPr/>
          <a:lstStyle/>
          <a:p>
            <a:fld id="{7B771BC8-3181-4730-9677-03DCF9CAE705}" type="slidenum">
              <a:rPr lang="fr-FR" smtClean="0"/>
              <a:t>5</a:t>
            </a:fld>
            <a:endParaRPr lang="fr-FR"/>
          </a:p>
        </p:txBody>
      </p:sp>
      <p:sp>
        <p:nvSpPr>
          <p:cNvPr id="3" name="Rectangle 2">
            <a:extLst>
              <a:ext uri="{FF2B5EF4-FFF2-40B4-BE49-F238E27FC236}">
                <a16:creationId xmlns:a16="http://schemas.microsoft.com/office/drawing/2014/main" id="{585AC077-370C-83AC-4892-37DA7674CD67}"/>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AF4C8DE-5416-BA9B-9E48-6AB0BDD2EB97}"/>
              </a:ext>
            </a:extLst>
          </p:cNvPr>
          <p:cNvSpPr>
            <a:spLocks noGrp="1"/>
          </p:cNvSpPr>
          <p:nvPr>
            <p:ph type="title"/>
          </p:nvPr>
        </p:nvSpPr>
        <p:spPr>
          <a:xfrm>
            <a:off x="383260" y="318420"/>
            <a:ext cx="8419722" cy="928759"/>
          </a:xfrm>
        </p:spPr>
        <p:txBody>
          <a:bodyPr>
            <a:normAutofit/>
          </a:bodyPr>
          <a:lstStyle/>
          <a:p>
            <a:r>
              <a:rPr lang="fr-FR" sz="4800" dirty="0"/>
              <a:t>Entreprise</a:t>
            </a:r>
          </a:p>
        </p:txBody>
      </p:sp>
      <p:sp>
        <p:nvSpPr>
          <p:cNvPr id="3" name="Espace réservé du texte 2">
            <a:extLst>
              <a:ext uri="{FF2B5EF4-FFF2-40B4-BE49-F238E27FC236}">
                <a16:creationId xmlns:a16="http://schemas.microsoft.com/office/drawing/2014/main" id="{58D72CCF-EFC8-26C4-5C0B-A96493B93D61}"/>
              </a:ext>
            </a:extLst>
          </p:cNvPr>
          <p:cNvSpPr>
            <a:spLocks noGrp="1"/>
          </p:cNvSpPr>
          <p:nvPr>
            <p:ph type="body" idx="1"/>
          </p:nvPr>
        </p:nvSpPr>
        <p:spPr>
          <a:xfrm>
            <a:off x="383260" y="1722088"/>
            <a:ext cx="8492150" cy="4418520"/>
          </a:xfrm>
        </p:spPr>
        <p:txBody>
          <a:bodyPr>
            <a:normAutofit/>
          </a:bodyPr>
          <a:lstStyle/>
          <a:p>
            <a:r>
              <a:rPr lang="fr-FR" sz="1200" dirty="0"/>
              <a:t>Description de l’entreprise</a:t>
            </a:r>
          </a:p>
        </p:txBody>
      </p:sp>
      <p:sp>
        <p:nvSpPr>
          <p:cNvPr id="4" name="Espace réservé du texte 2">
            <a:extLst>
              <a:ext uri="{FF2B5EF4-FFF2-40B4-BE49-F238E27FC236}">
                <a16:creationId xmlns:a16="http://schemas.microsoft.com/office/drawing/2014/main" id="{6AC405B1-CDEC-1132-89D8-A2F81E8E9267}"/>
              </a:ext>
            </a:extLst>
          </p:cNvPr>
          <p:cNvSpPr txBox="1">
            <a:spLocks/>
          </p:cNvSpPr>
          <p:nvPr/>
        </p:nvSpPr>
        <p:spPr>
          <a:xfrm>
            <a:off x="383260" y="1247179"/>
            <a:ext cx="73152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Quelques infos sur l’entreprise</a:t>
            </a:r>
          </a:p>
        </p:txBody>
      </p:sp>
      <p:pic>
        <p:nvPicPr>
          <p:cNvPr id="5" name="Image 4">
            <a:extLst>
              <a:ext uri="{FF2B5EF4-FFF2-40B4-BE49-F238E27FC236}">
                <a16:creationId xmlns:a16="http://schemas.microsoft.com/office/drawing/2014/main" id="{46EA389E-832B-CBAE-D4A9-95F1DE71772E}"/>
              </a:ext>
            </a:extLst>
          </p:cNvPr>
          <p:cNvPicPr>
            <a:picLocks noChangeAspect="1"/>
          </p:cNvPicPr>
          <p:nvPr/>
        </p:nvPicPr>
        <p:blipFill>
          <a:blip r:embed="rId2"/>
          <a:srcRect l="34802" t="875" r="35108" b="-875"/>
          <a:stretch/>
        </p:blipFill>
        <p:spPr>
          <a:xfrm>
            <a:off x="9113814" y="-43005"/>
            <a:ext cx="3099489" cy="6980222"/>
          </a:xfrm>
          <a:prstGeom prst="rect">
            <a:avLst/>
          </a:prstGeom>
        </p:spPr>
      </p:pic>
      <p:sp>
        <p:nvSpPr>
          <p:cNvPr id="6" name="Espace réservé du numéro de diapositive 5">
            <a:extLst>
              <a:ext uri="{FF2B5EF4-FFF2-40B4-BE49-F238E27FC236}">
                <a16:creationId xmlns:a16="http://schemas.microsoft.com/office/drawing/2014/main" id="{8BC1908A-B955-BF15-DB96-2C7ADF9ABDC9}"/>
              </a:ext>
            </a:extLst>
          </p:cNvPr>
          <p:cNvSpPr>
            <a:spLocks noGrp="1"/>
          </p:cNvSpPr>
          <p:nvPr>
            <p:ph type="sldNum" sz="quarter" idx="12"/>
          </p:nvPr>
        </p:nvSpPr>
        <p:spPr/>
        <p:txBody>
          <a:bodyPr/>
          <a:lstStyle/>
          <a:p>
            <a:fld id="{7B771BC8-3181-4730-9677-03DCF9CAE705}" type="slidenum">
              <a:rPr lang="fr-FR" smtClean="0"/>
              <a:t>3</a:t>
            </a:fld>
            <a:endParaRPr lang="fr-FR"/>
          </a:p>
        </p:txBody>
      </p:sp>
      <p:sp>
        <p:nvSpPr>
          <p:cNvPr id="7" name="Rectangle 6">
            <a:extLst>
              <a:ext uri="{FF2B5EF4-FFF2-40B4-BE49-F238E27FC236}">
                <a16:creationId xmlns:a16="http://schemas.microsoft.com/office/drawing/2014/main" id="{D970EFD9-4172-EBD5-6004-928626C72FF8}"/>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41525692"/>
      </p:ext>
    </p:extLst>
  </p:cSld>
  <p:clrMapOvr>
    <a:masterClrMapping/>
  </p:clrMapOvr>
</p:sld>
</file>

<file path=ppt/slides/slide3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6" name="Espace réservé du contenu 5">
            <a:extLst>
              <a:ext uri="{FF2B5EF4-FFF2-40B4-BE49-F238E27FC236}">
                <a16:creationId xmlns:a16="http://schemas.microsoft.com/office/drawing/2014/main" id="{CB4CCDF7-B942-EB33-D68A-1276E5BC1120}"/>
              </a:ext>
            </a:extLst>
          </p:cNvPr>
          <p:cNvGraphicFramePr>
            <a:graphicFrameLocks noGrp="1"/>
          </p:cNvGraphicFramePr>
          <p:nvPr>
            <p:ph idx="1"/>
            <p:extLst>
              <p:ext uri="{D42A27DB-BD31-4B8C-83A1-F6EECF244321}">
                <p14:modId xmlns:p14="http://schemas.microsoft.com/office/powerpoint/2010/main" val="1421268084"/>
              </p:ext>
            </p:extLst>
          </p:nvPr>
        </p:nvGraphicFramePr>
        <p:xfrm>
          <a:off x="476061" y="2052905"/>
          <a:ext cx="11067107" cy="4184933"/>
        </p:xfrm>
        <a:graphic>
          <a:graphicData uri="http://schemas.openxmlformats.org/drawingml/2006/chart">
            <c:chart xmlns:c="http://schemas.openxmlformats.org/drawingml/2006/chart" r:id="rId2"/>
          </a:graphicData>
        </a:graphic>
      </p:graphicFrame>
      <p:sp>
        <p:nvSpPr>
          <p:cNvPr id="5" name="Titre 1">
            <a:extLst>
              <a:ext uri="{FF2B5EF4-FFF2-40B4-BE49-F238E27FC236}">
                <a16:creationId xmlns:a16="http://schemas.microsoft.com/office/drawing/2014/main" id="{6B20F78D-0A8E-7231-A943-3EB74E013C33}"/>
              </a:ext>
            </a:extLst>
          </p:cNvPr>
          <p:cNvSpPr>
            <a:spLocks noGrp="1"/>
          </p:cNvSpPr>
          <p:nvPr>
            <p:ph type="title"/>
          </p:nvPr>
        </p:nvSpPr>
        <p:spPr>
          <a:xfrm>
            <a:off x="476061" y="454634"/>
            <a:ext cx="10515600" cy="1008287"/>
          </a:xfrm>
        </p:spPr>
        <p:txBody>
          <a:bodyPr>
            <a:normAutofit/>
          </a:bodyPr>
          <a:lstStyle/>
          <a:p>
            <a:r>
              <a:t>Broadcom Inc.</a:t>
            </a:r>
          </a:p>
        </p:txBody>
      </p:sp>
      <p:sp>
        <p:nvSpPr>
          <p:cNvPr id="7" name="Espace réservé du texte 2">
            <a:extLst>
              <a:ext uri="{FF2B5EF4-FFF2-40B4-BE49-F238E27FC236}">
                <a16:creationId xmlns:a16="http://schemas.microsoft.com/office/drawing/2014/main" id="{53E66435-24BD-365D-4516-D6F88ED338C0}"/>
              </a:ext>
            </a:extLst>
          </p:cNvPr>
          <p:cNvSpPr txBox="1">
            <a:spLocks/>
          </p:cNvSpPr>
          <p:nvPr/>
        </p:nvSpPr>
        <p:spPr>
          <a:xfrm>
            <a:off x="476061" y="1344409"/>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Stock </a:t>
            </a:r>
            <a:r>
              <a:rPr lang="fr-FR" dirty="0" err="1">
                <a:solidFill>
                  <a:schemeClr val="bg2">
                    <a:lumMod val="50000"/>
                  </a:schemeClr>
                </a:solidFill>
              </a:rPr>
              <a:t>price</a:t>
            </a:r>
            <a:r>
              <a:rPr lang="fr-FR" dirty="0">
                <a:solidFill>
                  <a:schemeClr val="bg2">
                    <a:lumMod val="50000"/>
                  </a:schemeClr>
                </a:solidFill>
              </a:rPr>
              <a:t> </a:t>
            </a:r>
            <a:r>
              <a:rPr lang="fr-FR" dirty="0" err="1">
                <a:solidFill>
                  <a:schemeClr val="bg2">
                    <a:lumMod val="50000"/>
                  </a:schemeClr>
                </a:solidFill>
              </a:rPr>
              <a:t>evolution</a:t>
            </a:r>
            <a:endParaRPr lang="fr-FR" dirty="0">
              <a:solidFill>
                <a:schemeClr val="bg2">
                  <a:lumMod val="50000"/>
                </a:schemeClr>
              </a:solidFill>
            </a:endParaRPr>
          </a:p>
        </p:txBody>
      </p:sp>
      <p:sp>
        <p:nvSpPr>
          <p:cNvPr id="2" name="Espace réservé du numéro de diapositive 1">
            <a:extLst>
              <a:ext uri="{FF2B5EF4-FFF2-40B4-BE49-F238E27FC236}">
                <a16:creationId xmlns:a16="http://schemas.microsoft.com/office/drawing/2014/main" id="{6F3503C5-E8B0-C0B9-1E65-F807E6C06B32}"/>
              </a:ext>
            </a:extLst>
          </p:cNvPr>
          <p:cNvSpPr>
            <a:spLocks noGrp="1"/>
          </p:cNvSpPr>
          <p:nvPr>
            <p:ph type="sldNum" sz="quarter" idx="12"/>
          </p:nvPr>
        </p:nvSpPr>
        <p:spPr/>
        <p:txBody>
          <a:bodyPr/>
          <a:lstStyle/>
          <a:p>
            <a:fld id="{7B771BC8-3181-4730-9677-03DCF9CAE705}" type="slidenum">
              <a:rPr lang="fr-FR" smtClean="0"/>
              <a:t>6</a:t>
            </a:fld>
            <a:endParaRPr lang="fr-FR"/>
          </a:p>
        </p:txBody>
      </p:sp>
      <p:sp>
        <p:nvSpPr>
          <p:cNvPr id="3" name="Rectangle 2">
            <a:extLst>
              <a:ext uri="{FF2B5EF4-FFF2-40B4-BE49-F238E27FC236}">
                <a16:creationId xmlns:a16="http://schemas.microsoft.com/office/drawing/2014/main" id="{8BA4E0D5-EB5A-F699-45B6-06DB98D66236}"/>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442D98-1F1F-C3D1-3AD1-1F8D5ED73227}"/>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D7E5E96A-8A59-5674-1806-3051C7C02003}"/>
              </a:ext>
            </a:extLst>
          </p:cNvPr>
          <p:cNvSpPr>
            <a:spLocks noGrp="1"/>
          </p:cNvSpPr>
          <p:nvPr>
            <p:ph type="title"/>
          </p:nvPr>
        </p:nvSpPr>
        <p:spPr>
          <a:xfrm>
            <a:off x="353086" y="495454"/>
            <a:ext cx="10747217" cy="765795"/>
          </a:xfrm>
        </p:spPr>
        <p:txBody>
          <a:bodyPr>
            <a:normAutofit/>
          </a:bodyPr>
          <a:lstStyle/>
          <a:p>
            <a:r>
              <a:rPr lang="fr-FR" sz="4800" dirty="0"/>
              <a:t>Entreprise</a:t>
            </a:r>
          </a:p>
        </p:txBody>
      </p:sp>
      <p:sp>
        <p:nvSpPr>
          <p:cNvPr id="6" name="ZoneTexte 5">
            <a:extLst>
              <a:ext uri="{FF2B5EF4-FFF2-40B4-BE49-F238E27FC236}">
                <a16:creationId xmlns:a16="http://schemas.microsoft.com/office/drawing/2014/main" id="{E3355906-9899-08C2-4DCF-11DAE854B053}"/>
              </a:ext>
            </a:extLst>
          </p:cNvPr>
          <p:cNvSpPr txBox="1"/>
          <p:nvPr/>
        </p:nvSpPr>
        <p:spPr>
          <a:xfrm>
            <a:off x="753395" y="2516864"/>
            <a:ext cx="2860895" cy="707886"/>
          </a:xfrm>
          <a:prstGeom prst="rect">
            <a:avLst/>
          </a:prstGeom>
          <a:noFill/>
        </p:spPr>
        <p:txBody>
          <a:bodyPr wrap="square" rtlCol="0">
            <a:spAutoFit/>
          </a:bodyPr>
          <a:lstStyle/>
          <a:p>
            <a:pPr algn="ctr"/>
            <a:r>
              <a:rPr lang="fr-FR" sz="4000" b="1" dirty="0"/>
              <a:t>XX</a:t>
            </a:r>
          </a:p>
        </p:txBody>
      </p:sp>
      <p:sp>
        <p:nvSpPr>
          <p:cNvPr id="7" name="ZoneTexte 6">
            <a:extLst>
              <a:ext uri="{FF2B5EF4-FFF2-40B4-BE49-F238E27FC236}">
                <a16:creationId xmlns:a16="http://schemas.microsoft.com/office/drawing/2014/main" id="{1AFB57DC-926E-FBC9-A5FB-3B7B55703C49}"/>
              </a:ext>
            </a:extLst>
          </p:cNvPr>
          <p:cNvSpPr txBox="1"/>
          <p:nvPr/>
        </p:nvSpPr>
        <p:spPr>
          <a:xfrm>
            <a:off x="753394" y="3153414"/>
            <a:ext cx="2860895" cy="523220"/>
          </a:xfrm>
          <a:prstGeom prst="rect">
            <a:avLst/>
          </a:prstGeom>
          <a:noFill/>
          <a:ln>
            <a:noFill/>
          </a:ln>
        </p:spPr>
        <p:txBody>
          <a:bodyPr wrap="square" rtlCol="0">
            <a:spAutoFit/>
          </a:bodyPr>
          <a:lstStyle/>
          <a:p>
            <a:pPr algn="ctr"/>
            <a:r>
              <a:rPr lang="fr-FR" sz="2800" dirty="0"/>
              <a:t>XX</a:t>
            </a:r>
          </a:p>
        </p:txBody>
      </p:sp>
      <p:sp>
        <p:nvSpPr>
          <p:cNvPr id="8" name="ZoneTexte 7">
            <a:extLst>
              <a:ext uri="{FF2B5EF4-FFF2-40B4-BE49-F238E27FC236}">
                <a16:creationId xmlns:a16="http://schemas.microsoft.com/office/drawing/2014/main" id="{91DE02DD-7352-10FC-B065-6E3A12D0DCFE}"/>
              </a:ext>
            </a:extLst>
          </p:cNvPr>
          <p:cNvSpPr txBox="1"/>
          <p:nvPr/>
        </p:nvSpPr>
        <p:spPr>
          <a:xfrm>
            <a:off x="4201250" y="2525917"/>
            <a:ext cx="2860895" cy="707886"/>
          </a:xfrm>
          <a:prstGeom prst="rect">
            <a:avLst/>
          </a:prstGeom>
          <a:noFill/>
        </p:spPr>
        <p:txBody>
          <a:bodyPr wrap="square" rtlCol="0">
            <a:spAutoFit/>
          </a:bodyPr>
          <a:lstStyle/>
          <a:p>
            <a:pPr algn="ctr"/>
            <a:r>
              <a:rPr lang="fr-FR" sz="4000" b="1" dirty="0"/>
              <a:t>XX</a:t>
            </a:r>
          </a:p>
        </p:txBody>
      </p:sp>
      <p:sp>
        <p:nvSpPr>
          <p:cNvPr id="9" name="ZoneTexte 8">
            <a:extLst>
              <a:ext uri="{FF2B5EF4-FFF2-40B4-BE49-F238E27FC236}">
                <a16:creationId xmlns:a16="http://schemas.microsoft.com/office/drawing/2014/main" id="{8110C8B2-8CFE-ED23-4020-839B259398CD}"/>
              </a:ext>
            </a:extLst>
          </p:cNvPr>
          <p:cNvSpPr txBox="1"/>
          <p:nvPr/>
        </p:nvSpPr>
        <p:spPr>
          <a:xfrm>
            <a:off x="4201249" y="3153414"/>
            <a:ext cx="2860895" cy="523220"/>
          </a:xfrm>
          <a:prstGeom prst="rect">
            <a:avLst/>
          </a:prstGeom>
          <a:noFill/>
        </p:spPr>
        <p:txBody>
          <a:bodyPr wrap="square" rtlCol="0">
            <a:spAutoFit/>
          </a:bodyPr>
          <a:lstStyle/>
          <a:p>
            <a:pPr algn="ctr"/>
            <a:r>
              <a:rPr lang="fr-FR" sz="2800" dirty="0"/>
              <a:t>XX</a:t>
            </a:r>
          </a:p>
        </p:txBody>
      </p:sp>
      <p:sp>
        <p:nvSpPr>
          <p:cNvPr id="10" name="ZoneTexte 9">
            <a:extLst>
              <a:ext uri="{FF2B5EF4-FFF2-40B4-BE49-F238E27FC236}">
                <a16:creationId xmlns:a16="http://schemas.microsoft.com/office/drawing/2014/main" id="{89CED81E-DBE3-FFA7-B84C-B4AE172E9778}"/>
              </a:ext>
            </a:extLst>
          </p:cNvPr>
          <p:cNvSpPr txBox="1"/>
          <p:nvPr/>
        </p:nvSpPr>
        <p:spPr>
          <a:xfrm>
            <a:off x="7649104" y="2525917"/>
            <a:ext cx="2860895" cy="707886"/>
          </a:xfrm>
          <a:prstGeom prst="rect">
            <a:avLst/>
          </a:prstGeom>
          <a:noFill/>
        </p:spPr>
        <p:txBody>
          <a:bodyPr wrap="square" rtlCol="0">
            <a:spAutoFit/>
          </a:bodyPr>
          <a:lstStyle/>
          <a:p>
            <a:pPr algn="ctr"/>
            <a:r>
              <a:rPr lang="fr-FR" sz="4000" b="1" dirty="0"/>
              <a:t>XX</a:t>
            </a:r>
          </a:p>
        </p:txBody>
      </p:sp>
      <p:sp>
        <p:nvSpPr>
          <p:cNvPr id="11" name="ZoneTexte 10">
            <a:extLst>
              <a:ext uri="{FF2B5EF4-FFF2-40B4-BE49-F238E27FC236}">
                <a16:creationId xmlns:a16="http://schemas.microsoft.com/office/drawing/2014/main" id="{B8812B86-CABC-C632-7899-48A938470A9A}"/>
              </a:ext>
            </a:extLst>
          </p:cNvPr>
          <p:cNvSpPr txBox="1"/>
          <p:nvPr/>
        </p:nvSpPr>
        <p:spPr>
          <a:xfrm>
            <a:off x="7649103" y="3153414"/>
            <a:ext cx="2860895" cy="523220"/>
          </a:xfrm>
          <a:prstGeom prst="rect">
            <a:avLst/>
          </a:prstGeom>
          <a:noFill/>
        </p:spPr>
        <p:txBody>
          <a:bodyPr wrap="square" rtlCol="0">
            <a:spAutoFit/>
          </a:bodyPr>
          <a:lstStyle/>
          <a:p>
            <a:pPr algn="ctr"/>
            <a:r>
              <a:rPr lang="fr-FR" sz="2800" dirty="0"/>
              <a:t>XX</a:t>
            </a:r>
          </a:p>
        </p:txBody>
      </p:sp>
      <p:sp>
        <p:nvSpPr>
          <p:cNvPr id="12" name="ZoneTexte 11">
            <a:extLst>
              <a:ext uri="{FF2B5EF4-FFF2-40B4-BE49-F238E27FC236}">
                <a16:creationId xmlns:a16="http://schemas.microsoft.com/office/drawing/2014/main" id="{733B4F61-9EBD-38DA-DC9C-602D28015E5D}"/>
              </a:ext>
            </a:extLst>
          </p:cNvPr>
          <p:cNvSpPr txBox="1"/>
          <p:nvPr/>
        </p:nvSpPr>
        <p:spPr>
          <a:xfrm>
            <a:off x="753394" y="4248487"/>
            <a:ext cx="2860895" cy="707886"/>
          </a:xfrm>
          <a:prstGeom prst="rect">
            <a:avLst/>
          </a:prstGeom>
          <a:noFill/>
        </p:spPr>
        <p:txBody>
          <a:bodyPr wrap="square" rtlCol="0">
            <a:spAutoFit/>
          </a:bodyPr>
          <a:lstStyle/>
          <a:p>
            <a:pPr algn="ctr"/>
            <a:r>
              <a:rPr lang="fr-FR" sz="4000" b="1" dirty="0"/>
              <a:t>XX</a:t>
            </a:r>
          </a:p>
        </p:txBody>
      </p:sp>
      <p:sp>
        <p:nvSpPr>
          <p:cNvPr id="13" name="ZoneTexte 12">
            <a:extLst>
              <a:ext uri="{FF2B5EF4-FFF2-40B4-BE49-F238E27FC236}">
                <a16:creationId xmlns:a16="http://schemas.microsoft.com/office/drawing/2014/main" id="{C1B59D84-7CF1-A1BC-820A-16BC0F7BD460}"/>
              </a:ext>
            </a:extLst>
          </p:cNvPr>
          <p:cNvSpPr txBox="1"/>
          <p:nvPr/>
        </p:nvSpPr>
        <p:spPr>
          <a:xfrm>
            <a:off x="753393" y="4875984"/>
            <a:ext cx="2860895" cy="523220"/>
          </a:xfrm>
          <a:prstGeom prst="rect">
            <a:avLst/>
          </a:prstGeom>
          <a:noFill/>
        </p:spPr>
        <p:txBody>
          <a:bodyPr wrap="square" rtlCol="0">
            <a:spAutoFit/>
          </a:bodyPr>
          <a:lstStyle/>
          <a:p>
            <a:pPr algn="ctr"/>
            <a:r>
              <a:rPr lang="fr-FR" sz="2800" dirty="0"/>
              <a:t>XX</a:t>
            </a:r>
          </a:p>
        </p:txBody>
      </p:sp>
      <p:sp>
        <p:nvSpPr>
          <p:cNvPr id="14" name="ZoneTexte 13">
            <a:extLst>
              <a:ext uri="{FF2B5EF4-FFF2-40B4-BE49-F238E27FC236}">
                <a16:creationId xmlns:a16="http://schemas.microsoft.com/office/drawing/2014/main" id="{F4DDC4FB-7485-50A7-6953-158796D50F50}"/>
              </a:ext>
            </a:extLst>
          </p:cNvPr>
          <p:cNvSpPr txBox="1"/>
          <p:nvPr/>
        </p:nvSpPr>
        <p:spPr>
          <a:xfrm>
            <a:off x="4201249" y="4248487"/>
            <a:ext cx="2860895" cy="707886"/>
          </a:xfrm>
          <a:prstGeom prst="rect">
            <a:avLst/>
          </a:prstGeom>
          <a:noFill/>
        </p:spPr>
        <p:txBody>
          <a:bodyPr wrap="square" rtlCol="0">
            <a:spAutoFit/>
          </a:bodyPr>
          <a:lstStyle/>
          <a:p>
            <a:pPr algn="ctr"/>
            <a:r>
              <a:rPr lang="fr-FR" sz="4000" b="1" dirty="0"/>
              <a:t>XX</a:t>
            </a:r>
          </a:p>
        </p:txBody>
      </p:sp>
      <p:sp>
        <p:nvSpPr>
          <p:cNvPr id="15" name="ZoneTexte 14">
            <a:extLst>
              <a:ext uri="{FF2B5EF4-FFF2-40B4-BE49-F238E27FC236}">
                <a16:creationId xmlns:a16="http://schemas.microsoft.com/office/drawing/2014/main" id="{503D1174-889D-8569-539A-7CF4296FADEE}"/>
              </a:ext>
            </a:extLst>
          </p:cNvPr>
          <p:cNvSpPr txBox="1"/>
          <p:nvPr/>
        </p:nvSpPr>
        <p:spPr>
          <a:xfrm>
            <a:off x="4201248" y="4875984"/>
            <a:ext cx="2860895" cy="523220"/>
          </a:xfrm>
          <a:prstGeom prst="rect">
            <a:avLst/>
          </a:prstGeom>
          <a:noFill/>
        </p:spPr>
        <p:txBody>
          <a:bodyPr wrap="square" rtlCol="0">
            <a:spAutoFit/>
          </a:bodyPr>
          <a:lstStyle/>
          <a:p>
            <a:pPr algn="ctr"/>
            <a:r>
              <a:rPr lang="fr-FR" sz="2800" dirty="0"/>
              <a:t>XX</a:t>
            </a:r>
          </a:p>
        </p:txBody>
      </p:sp>
      <p:sp>
        <p:nvSpPr>
          <p:cNvPr id="16" name="ZoneTexte 15">
            <a:extLst>
              <a:ext uri="{FF2B5EF4-FFF2-40B4-BE49-F238E27FC236}">
                <a16:creationId xmlns:a16="http://schemas.microsoft.com/office/drawing/2014/main" id="{5CC1ECCE-8AD3-2D92-004C-7360A7E4723B}"/>
              </a:ext>
            </a:extLst>
          </p:cNvPr>
          <p:cNvSpPr txBox="1"/>
          <p:nvPr/>
        </p:nvSpPr>
        <p:spPr>
          <a:xfrm>
            <a:off x="7649103" y="4248487"/>
            <a:ext cx="2860895" cy="707886"/>
          </a:xfrm>
          <a:prstGeom prst="rect">
            <a:avLst/>
          </a:prstGeom>
          <a:noFill/>
        </p:spPr>
        <p:txBody>
          <a:bodyPr wrap="square" rtlCol="0">
            <a:spAutoFit/>
          </a:bodyPr>
          <a:lstStyle/>
          <a:p>
            <a:pPr algn="ctr"/>
            <a:r>
              <a:rPr lang="fr-FR" sz="4000" b="1" dirty="0"/>
              <a:t>XX</a:t>
            </a:r>
          </a:p>
        </p:txBody>
      </p:sp>
      <p:sp>
        <p:nvSpPr>
          <p:cNvPr id="17" name="ZoneTexte 16">
            <a:extLst>
              <a:ext uri="{FF2B5EF4-FFF2-40B4-BE49-F238E27FC236}">
                <a16:creationId xmlns:a16="http://schemas.microsoft.com/office/drawing/2014/main" id="{FDFC776F-A8CD-5AC4-F185-BDEBDC3A1161}"/>
              </a:ext>
            </a:extLst>
          </p:cNvPr>
          <p:cNvSpPr txBox="1"/>
          <p:nvPr/>
        </p:nvSpPr>
        <p:spPr>
          <a:xfrm>
            <a:off x="7649102" y="4875984"/>
            <a:ext cx="2860895" cy="523220"/>
          </a:xfrm>
          <a:prstGeom prst="rect">
            <a:avLst/>
          </a:prstGeom>
          <a:noFill/>
        </p:spPr>
        <p:txBody>
          <a:bodyPr wrap="square" rtlCol="0">
            <a:spAutoFit/>
          </a:bodyPr>
          <a:lstStyle/>
          <a:p>
            <a:pPr algn="ctr"/>
            <a:r>
              <a:rPr lang="fr-FR" sz="2800" dirty="0"/>
              <a:t>XX</a:t>
            </a:r>
          </a:p>
        </p:txBody>
      </p:sp>
      <p:sp>
        <p:nvSpPr>
          <p:cNvPr id="4" name="Espace réservé du texte 2">
            <a:extLst>
              <a:ext uri="{FF2B5EF4-FFF2-40B4-BE49-F238E27FC236}">
                <a16:creationId xmlns:a16="http://schemas.microsoft.com/office/drawing/2014/main" id="{9034A86F-4788-7061-30E9-0A8CCFA5924A}"/>
              </a:ext>
            </a:extLst>
          </p:cNvPr>
          <p:cNvSpPr txBox="1">
            <a:spLocks/>
          </p:cNvSpPr>
          <p:nvPr/>
        </p:nvSpPr>
        <p:spPr>
          <a:xfrm>
            <a:off x="358367" y="1243118"/>
            <a:ext cx="10747217"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Key </a:t>
            </a:r>
            <a:r>
              <a:rPr lang="fr-FR" dirty="0" err="1">
                <a:solidFill>
                  <a:schemeClr val="bg2">
                    <a:lumMod val="50000"/>
                  </a:schemeClr>
                </a:solidFill>
              </a:rPr>
              <a:t>metrics</a:t>
            </a:r>
            <a:endParaRPr lang="fr-FR" dirty="0">
              <a:solidFill>
                <a:schemeClr val="bg2">
                  <a:lumMod val="50000"/>
                </a:schemeClr>
              </a:solidFill>
            </a:endParaRPr>
          </a:p>
        </p:txBody>
      </p:sp>
      <p:sp>
        <p:nvSpPr>
          <p:cNvPr id="3" name="Espace réservé du numéro de diapositive 2">
            <a:extLst>
              <a:ext uri="{FF2B5EF4-FFF2-40B4-BE49-F238E27FC236}">
                <a16:creationId xmlns:a16="http://schemas.microsoft.com/office/drawing/2014/main" id="{AB8A63E3-258F-1A65-12A7-CEE4138DD204}"/>
              </a:ext>
            </a:extLst>
          </p:cNvPr>
          <p:cNvSpPr>
            <a:spLocks noGrp="1"/>
          </p:cNvSpPr>
          <p:nvPr>
            <p:ph type="sldNum" sz="quarter" idx="12"/>
          </p:nvPr>
        </p:nvSpPr>
        <p:spPr/>
        <p:txBody>
          <a:bodyPr/>
          <a:lstStyle/>
          <a:p>
            <a:fld id="{7B771BC8-3181-4730-9677-03DCF9CAE705}" type="slidenum">
              <a:rPr lang="fr-FR" smtClean="0"/>
              <a:t>4</a:t>
            </a:fld>
            <a:endParaRPr lang="fr-FR"/>
          </a:p>
        </p:txBody>
      </p:sp>
      <p:sp>
        <p:nvSpPr>
          <p:cNvPr id="5" name="Rectangle 4">
            <a:extLst>
              <a:ext uri="{FF2B5EF4-FFF2-40B4-BE49-F238E27FC236}">
                <a16:creationId xmlns:a16="http://schemas.microsoft.com/office/drawing/2014/main" id="{AE3186C6-8E76-A40C-CAE8-FD13058363CA}"/>
              </a:ext>
            </a:extLst>
          </p:cNvPr>
          <p:cNvSpPr/>
          <p:nvPr/>
        </p:nvSpPr>
        <p:spPr>
          <a:xfrm>
            <a:off x="0" y="-9053"/>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5134938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Espace réservé du contenu 6">
            <a:extLst>
              <a:ext uri="{FF2B5EF4-FFF2-40B4-BE49-F238E27FC236}">
                <a16:creationId xmlns:a16="http://schemas.microsoft.com/office/drawing/2014/main" id="{2B338943-D410-A86A-07A2-BFDA59072171}"/>
              </a:ext>
            </a:extLst>
          </p:cNvPr>
          <p:cNvGraphicFramePr>
            <a:graphicFrameLocks noGrp="1"/>
          </p:cNvGraphicFramePr>
          <p:nvPr>
            <p:ph sz="half" idx="1"/>
            <p:extLst>
              <p:ext uri="{D42A27DB-BD31-4B8C-83A1-F6EECF244321}">
                <p14:modId xmlns:p14="http://schemas.microsoft.com/office/powerpoint/2010/main" val="1338959308"/>
              </p:ext>
            </p:extLst>
          </p:nvPr>
        </p:nvGraphicFramePr>
        <p:xfrm>
          <a:off x="439848" y="2127563"/>
          <a:ext cx="5336262" cy="40493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Espace réservé du contenu 9">
            <a:extLst>
              <a:ext uri="{FF2B5EF4-FFF2-40B4-BE49-F238E27FC236}">
                <a16:creationId xmlns:a16="http://schemas.microsoft.com/office/drawing/2014/main" id="{829A5E27-1F31-2D97-E437-ED8EB0F4696B}"/>
              </a:ext>
            </a:extLst>
          </p:cNvPr>
          <p:cNvGraphicFramePr>
            <a:graphicFrameLocks noGrp="1"/>
          </p:cNvGraphicFramePr>
          <p:nvPr>
            <p:ph sz="half" idx="2"/>
            <p:extLst>
              <p:ext uri="{D42A27DB-BD31-4B8C-83A1-F6EECF244321}">
                <p14:modId xmlns:p14="http://schemas.microsoft.com/office/powerpoint/2010/main" val="3919506554"/>
              </p:ext>
            </p:extLst>
          </p:nvPr>
        </p:nvGraphicFramePr>
        <p:xfrm>
          <a:off x="6415890" y="2127563"/>
          <a:ext cx="5336262" cy="4049400"/>
        </p:xfrm>
        <a:graphic>
          <a:graphicData uri="http://schemas.openxmlformats.org/drawingml/2006/chart">
            <c:chart xmlns:c="http://schemas.openxmlformats.org/drawingml/2006/chart" xmlns:r="http://schemas.openxmlformats.org/officeDocument/2006/relationships" r:id="rId3"/>
          </a:graphicData>
        </a:graphic>
      </p:graphicFrame>
      <p:sp>
        <p:nvSpPr>
          <p:cNvPr id="8" name="Espace réservé du texte 2">
            <a:extLst>
              <a:ext uri="{FF2B5EF4-FFF2-40B4-BE49-F238E27FC236}">
                <a16:creationId xmlns:a16="http://schemas.microsoft.com/office/drawing/2014/main" id="{0048077A-60FA-304E-A871-1C6188AA1435}"/>
              </a:ext>
            </a:extLst>
          </p:cNvPr>
          <p:cNvSpPr txBox="1">
            <a:spLocks/>
          </p:cNvSpPr>
          <p:nvPr/>
        </p:nvSpPr>
        <p:spPr>
          <a:xfrm>
            <a:off x="439847" y="1346934"/>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err="1">
                <a:solidFill>
                  <a:schemeClr val="bg2">
                    <a:lumMod val="50000"/>
                  </a:schemeClr>
                </a:solidFill>
              </a:rPr>
              <a:t>Financials</a:t>
            </a:r>
            <a:endParaRPr lang="fr-FR" dirty="0">
              <a:solidFill>
                <a:schemeClr val="bg2">
                  <a:lumMod val="50000"/>
                </a:schemeClr>
              </a:solidFill>
            </a:endParaRPr>
          </a:p>
        </p:txBody>
      </p:sp>
      <p:sp>
        <p:nvSpPr>
          <p:cNvPr id="12" name="Titre 1">
            <a:extLst>
              <a:ext uri="{FF2B5EF4-FFF2-40B4-BE49-F238E27FC236}">
                <a16:creationId xmlns:a16="http://schemas.microsoft.com/office/drawing/2014/main" id="{9EFF3DA3-0E35-E804-6B06-255F008A304B}"/>
              </a:ext>
            </a:extLst>
          </p:cNvPr>
          <p:cNvSpPr>
            <a:spLocks noGrp="1"/>
          </p:cNvSpPr>
          <p:nvPr>
            <p:ph type="title"/>
          </p:nvPr>
        </p:nvSpPr>
        <p:spPr>
          <a:xfrm>
            <a:off x="439847" y="364940"/>
            <a:ext cx="10515600" cy="1008287"/>
          </a:xfrm>
        </p:spPr>
        <p:txBody>
          <a:bodyPr>
            <a:normAutofit/>
          </a:bodyPr>
          <a:lstStyle/>
          <a:p>
            <a:r>
              <a:rPr lang="fr-FR" sz="4800" dirty="0"/>
              <a:t>Entreprise</a:t>
            </a:r>
          </a:p>
        </p:txBody>
      </p:sp>
      <p:sp>
        <p:nvSpPr>
          <p:cNvPr id="2" name="Espace réservé du numéro de diapositive 1">
            <a:extLst>
              <a:ext uri="{FF2B5EF4-FFF2-40B4-BE49-F238E27FC236}">
                <a16:creationId xmlns:a16="http://schemas.microsoft.com/office/drawing/2014/main" id="{A95EEDFA-D642-5F92-6279-B60D35C8F437}"/>
              </a:ext>
            </a:extLst>
          </p:cNvPr>
          <p:cNvSpPr>
            <a:spLocks noGrp="1"/>
          </p:cNvSpPr>
          <p:nvPr>
            <p:ph type="sldNum" sz="quarter" idx="12"/>
          </p:nvPr>
        </p:nvSpPr>
        <p:spPr/>
        <p:txBody>
          <a:bodyPr/>
          <a:lstStyle/>
          <a:p>
            <a:fld id="{7B771BC8-3181-4730-9677-03DCF9CAE705}" type="slidenum">
              <a:rPr lang="fr-FR" smtClean="0"/>
              <a:t>5</a:t>
            </a:fld>
            <a:endParaRPr lang="fr-FR"/>
          </a:p>
        </p:txBody>
      </p:sp>
      <p:sp>
        <p:nvSpPr>
          <p:cNvPr id="3" name="Rectangle 2">
            <a:extLst>
              <a:ext uri="{FF2B5EF4-FFF2-40B4-BE49-F238E27FC236}">
                <a16:creationId xmlns:a16="http://schemas.microsoft.com/office/drawing/2014/main" id="{585AC077-370C-83AC-4892-37DA7674CD67}"/>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763503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Espace réservé du contenu 5">
            <a:extLst>
              <a:ext uri="{FF2B5EF4-FFF2-40B4-BE49-F238E27FC236}">
                <a16:creationId xmlns:a16="http://schemas.microsoft.com/office/drawing/2014/main" id="{CB4CCDF7-B942-EB33-D68A-1276E5BC1120}"/>
              </a:ext>
            </a:extLst>
          </p:cNvPr>
          <p:cNvGraphicFramePr>
            <a:graphicFrameLocks noGrp="1"/>
          </p:cNvGraphicFramePr>
          <p:nvPr>
            <p:ph idx="1"/>
            <p:extLst>
              <p:ext uri="{D42A27DB-BD31-4B8C-83A1-F6EECF244321}">
                <p14:modId xmlns:p14="http://schemas.microsoft.com/office/powerpoint/2010/main" val="1421268084"/>
              </p:ext>
            </p:extLst>
          </p:nvPr>
        </p:nvGraphicFramePr>
        <p:xfrm>
          <a:off x="476061" y="2052905"/>
          <a:ext cx="11067107" cy="4184933"/>
        </p:xfrm>
        <a:graphic>
          <a:graphicData uri="http://schemas.openxmlformats.org/drawingml/2006/chart">
            <c:chart xmlns:c="http://schemas.openxmlformats.org/drawingml/2006/chart" xmlns:r="http://schemas.openxmlformats.org/officeDocument/2006/relationships" r:id="rId2"/>
          </a:graphicData>
        </a:graphic>
      </p:graphicFrame>
      <p:sp>
        <p:nvSpPr>
          <p:cNvPr id="5" name="Titre 1">
            <a:extLst>
              <a:ext uri="{FF2B5EF4-FFF2-40B4-BE49-F238E27FC236}">
                <a16:creationId xmlns:a16="http://schemas.microsoft.com/office/drawing/2014/main" id="{6B20F78D-0A8E-7231-A943-3EB74E013C33}"/>
              </a:ext>
            </a:extLst>
          </p:cNvPr>
          <p:cNvSpPr>
            <a:spLocks noGrp="1"/>
          </p:cNvSpPr>
          <p:nvPr>
            <p:ph type="title"/>
          </p:nvPr>
        </p:nvSpPr>
        <p:spPr>
          <a:xfrm>
            <a:off x="476061" y="454634"/>
            <a:ext cx="10515600" cy="1008287"/>
          </a:xfrm>
        </p:spPr>
        <p:txBody>
          <a:bodyPr>
            <a:normAutofit/>
          </a:bodyPr>
          <a:lstStyle/>
          <a:p>
            <a:r>
              <a:rPr lang="fr-FR" sz="4800" dirty="0"/>
              <a:t>Entreprise</a:t>
            </a:r>
          </a:p>
        </p:txBody>
      </p:sp>
      <p:sp>
        <p:nvSpPr>
          <p:cNvPr id="7" name="Espace réservé du texte 2">
            <a:extLst>
              <a:ext uri="{FF2B5EF4-FFF2-40B4-BE49-F238E27FC236}">
                <a16:creationId xmlns:a16="http://schemas.microsoft.com/office/drawing/2014/main" id="{53E66435-24BD-365D-4516-D6F88ED338C0}"/>
              </a:ext>
            </a:extLst>
          </p:cNvPr>
          <p:cNvSpPr txBox="1">
            <a:spLocks/>
          </p:cNvSpPr>
          <p:nvPr/>
        </p:nvSpPr>
        <p:spPr>
          <a:xfrm>
            <a:off x="476061" y="1344409"/>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Stock </a:t>
            </a:r>
            <a:r>
              <a:rPr lang="fr-FR" dirty="0" err="1">
                <a:solidFill>
                  <a:schemeClr val="bg2">
                    <a:lumMod val="50000"/>
                  </a:schemeClr>
                </a:solidFill>
              </a:rPr>
              <a:t>price</a:t>
            </a:r>
            <a:r>
              <a:rPr lang="fr-FR" dirty="0">
                <a:solidFill>
                  <a:schemeClr val="bg2">
                    <a:lumMod val="50000"/>
                  </a:schemeClr>
                </a:solidFill>
              </a:rPr>
              <a:t> </a:t>
            </a:r>
            <a:r>
              <a:rPr lang="fr-FR" dirty="0" err="1">
                <a:solidFill>
                  <a:schemeClr val="bg2">
                    <a:lumMod val="50000"/>
                  </a:schemeClr>
                </a:solidFill>
              </a:rPr>
              <a:t>evolution</a:t>
            </a:r>
            <a:endParaRPr lang="fr-FR" dirty="0">
              <a:solidFill>
                <a:schemeClr val="bg2">
                  <a:lumMod val="50000"/>
                </a:schemeClr>
              </a:solidFill>
            </a:endParaRPr>
          </a:p>
        </p:txBody>
      </p:sp>
      <p:sp>
        <p:nvSpPr>
          <p:cNvPr id="2" name="Espace réservé du numéro de diapositive 1">
            <a:extLst>
              <a:ext uri="{FF2B5EF4-FFF2-40B4-BE49-F238E27FC236}">
                <a16:creationId xmlns:a16="http://schemas.microsoft.com/office/drawing/2014/main" id="{6F3503C5-E8B0-C0B9-1E65-F807E6C06B32}"/>
              </a:ext>
            </a:extLst>
          </p:cNvPr>
          <p:cNvSpPr>
            <a:spLocks noGrp="1"/>
          </p:cNvSpPr>
          <p:nvPr>
            <p:ph type="sldNum" sz="quarter" idx="12"/>
          </p:nvPr>
        </p:nvSpPr>
        <p:spPr/>
        <p:txBody>
          <a:bodyPr/>
          <a:lstStyle/>
          <a:p>
            <a:fld id="{7B771BC8-3181-4730-9677-03DCF9CAE705}" type="slidenum">
              <a:rPr lang="fr-FR" smtClean="0"/>
              <a:t>6</a:t>
            </a:fld>
            <a:endParaRPr lang="fr-FR"/>
          </a:p>
        </p:txBody>
      </p:sp>
      <p:sp>
        <p:nvSpPr>
          <p:cNvPr id="3" name="Rectangle 2">
            <a:extLst>
              <a:ext uri="{FF2B5EF4-FFF2-40B4-BE49-F238E27FC236}">
                <a16:creationId xmlns:a16="http://schemas.microsoft.com/office/drawing/2014/main" id="{8BA4E0D5-EB5A-F699-45B6-06DB98D66236}"/>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77063600"/>
      </p:ext>
    </p:extLst>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AAF4C8DE-5416-BA9B-9E48-6AB0BDD2EB97}"/>
              </a:ext>
            </a:extLst>
          </p:cNvPr>
          <p:cNvSpPr>
            <a:spLocks noGrp="1"/>
          </p:cNvSpPr>
          <p:nvPr>
            <p:ph type="title"/>
          </p:nvPr>
        </p:nvSpPr>
        <p:spPr>
          <a:xfrm>
            <a:off x="383260" y="318420"/>
            <a:ext cx="8419722" cy="928759"/>
          </a:xfrm>
        </p:spPr>
        <p:txBody>
          <a:bodyPr>
            <a:normAutofit/>
          </a:bodyPr>
          <a:lstStyle/>
          <a:p>
            <a:r>
              <a:t>Apple Inc.</a:t>
            </a:r>
          </a:p>
        </p:txBody>
      </p:sp>
      <p:sp>
        <p:nvSpPr>
          <p:cNvPr id="3" name="Espace réservé du texte 2">
            <a:extLst>
              <a:ext uri="{FF2B5EF4-FFF2-40B4-BE49-F238E27FC236}">
                <a16:creationId xmlns:a16="http://schemas.microsoft.com/office/drawing/2014/main" id="{58D72CCF-EFC8-26C4-5C0B-A96493B93D61}"/>
              </a:ext>
            </a:extLst>
          </p:cNvPr>
          <p:cNvSpPr>
            <a:spLocks noGrp="1"/>
          </p:cNvSpPr>
          <p:nvPr>
            <p:ph type="body" idx="1"/>
          </p:nvPr>
        </p:nvSpPr>
        <p:spPr>
          <a:xfrm>
            <a:off x="383260" y="1722088"/>
            <a:ext cx="8492150" cy="4418520"/>
          </a:xfrm>
        </p:spPr>
        <p:txBody>
          <a:bodyPr>
            <a:normAutofit/>
          </a:bodyPr>
          <a:lstStyle/>
          <a:p>
            <a:r>
              <a:rPr lang="fr-FR" sz="1200" dirty="0"/>
              <a:t>Apple Inc. designs, manufactures, and markets smartphones, personal computers, tablets, wearables, and accessories worldwide.
The company offers iPhone, a line of smartphones; Mac, a line of personal computers; iPad, a line of multi-purpose tablets; and wearables, home, and accessories comprising AirPods, Apple TV, Apple Watch, Beats products, and HomePod.
It also provides AppleCare support and cloud services; and operates various platforms, including the App Store that allow customers to discover and download applications and digital content, such as books, music, video, games, and podcasts, as well as advertising services include third-party licensing arrangements and its own advertising platforms.
In addition, the company offers various subscription-based services, such as Apple Arcade, a game subscription service; Apple Fitness+, a personalized fitness service; Apple Music, which offers users a curated listening experience with on-demand radio stations; Apple News+, a subscription news and magazine service; Apple TV+, which offers exclusive original content; Apple Card, a co-branded credit card; and Apple Pay, a cashless payment service, as well as licenses its intellectual property.
The company serves consumers, and small and mid-sized businesses; and the education, enterprise, and government markets.
It distributes third-party applications for its products through the App Store.
The company also sells its products through its retail and online stores, and direct sales force; and third-party cellular network carriers, wholesalers, retailers, and resellers.
Apple Inc. was founded in 1976 and is headquartered in Cupertino, California.</a:t>
            </a:r>
          </a:p>
        </p:txBody>
      </p:sp>
      <p:sp>
        <p:nvSpPr>
          <p:cNvPr id="4" name="Espace réservé du texte 2">
            <a:extLst>
              <a:ext uri="{FF2B5EF4-FFF2-40B4-BE49-F238E27FC236}">
                <a16:creationId xmlns:a16="http://schemas.microsoft.com/office/drawing/2014/main" id="{6AC405B1-CDEC-1132-89D8-A2F81E8E9267}"/>
              </a:ext>
            </a:extLst>
          </p:cNvPr>
          <p:cNvSpPr txBox="1">
            <a:spLocks/>
          </p:cNvSpPr>
          <p:nvPr/>
        </p:nvSpPr>
        <p:spPr>
          <a:xfrm>
            <a:off x="383260" y="1247179"/>
            <a:ext cx="73152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Secteur: Technology</a:t>
            </a:r>
          </a:p>
        </p:txBody>
      </p:sp>
      <p:pic>
        <p:nvPicPr>
          <p:cNvPr id="5" name="Image 4" descr="image.png"/>
          <p:cNvPicPr>
            <a:picLocks noChangeAspect="1"/>
          </p:cNvPicPr>
          <p:nvPr/>
        </p:nvPicPr>
        <p:blipFill>
          <a:blip r:embed="rId2"/>
          <a:srcRect l="34802" r="35108" t="875" b="-875"/>
          <a:stretch>
            <a:fillRect/>
          </a:stretch>
        </p:blipFill>
        <p:spPr>
          <a:xfrm>
            <a:off x="9113814" y="-43005"/>
            <a:ext cx="3099489" cy="6980222"/>
          </a:xfrm>
          <a:prstGeom prst="rect">
            <a:avLst/>
          </a:prstGeom>
        </p:spPr>
      </p:pic>
      <p:sp>
        <p:nvSpPr>
          <p:cNvPr id="6" name="Espace réservé du numéro de diapositive 5">
            <a:extLst>
              <a:ext uri="{FF2B5EF4-FFF2-40B4-BE49-F238E27FC236}">
                <a16:creationId xmlns:a16="http://schemas.microsoft.com/office/drawing/2014/main" id="{8BC1908A-B955-BF15-DB96-2C7ADF9ABDC9}"/>
              </a:ext>
            </a:extLst>
          </p:cNvPr>
          <p:cNvSpPr>
            <a:spLocks noGrp="1"/>
          </p:cNvSpPr>
          <p:nvPr>
            <p:ph type="sldNum" sz="quarter" idx="12"/>
          </p:nvPr>
        </p:nvSpPr>
        <p:spPr/>
        <p:txBody>
          <a:bodyPr/>
          <a:lstStyle/>
          <a:p>
            <a:fld id="{7B771BC8-3181-4730-9677-03DCF9CAE705}" type="slidenum">
              <a:rPr lang="fr-FR" smtClean="0"/>
              <a:t>3</a:t>
            </a:fld>
            <a:endParaRPr lang="fr-FR"/>
          </a:p>
        </p:txBody>
      </p:sp>
      <p:sp>
        <p:nvSpPr>
          <p:cNvPr id="7" name="Rectangle 6">
            <a:extLst>
              <a:ext uri="{FF2B5EF4-FFF2-40B4-BE49-F238E27FC236}">
                <a16:creationId xmlns:a16="http://schemas.microsoft.com/office/drawing/2014/main" id="{D970EFD9-4172-EBD5-6004-928626C72FF8}"/>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re 1">
            <a:extLst>
              <a:ext uri="{FF2B5EF4-FFF2-40B4-BE49-F238E27FC236}">
                <a16:creationId xmlns:a16="http://schemas.microsoft.com/office/drawing/2014/main" id="{D7E5E96A-8A59-5674-1806-3051C7C02003}"/>
              </a:ext>
            </a:extLst>
          </p:cNvPr>
          <p:cNvSpPr>
            <a:spLocks noGrp="1"/>
          </p:cNvSpPr>
          <p:nvPr>
            <p:ph type="title"/>
          </p:nvPr>
        </p:nvSpPr>
        <p:spPr>
          <a:xfrm>
            <a:off x="353086" y="495454"/>
            <a:ext cx="10747217" cy="765795"/>
          </a:xfrm>
        </p:spPr>
        <p:txBody>
          <a:bodyPr>
            <a:normAutofit/>
          </a:bodyPr>
          <a:lstStyle/>
          <a:p>
            <a:r>
              <a:t>Apple Inc.</a:t>
            </a:r>
          </a:p>
        </p:txBody>
      </p:sp>
      <p:sp>
        <p:nvSpPr>
          <p:cNvPr id="6" name="ZoneTexte 5">
            <a:extLst>
              <a:ext uri="{FF2B5EF4-FFF2-40B4-BE49-F238E27FC236}">
                <a16:creationId xmlns:a16="http://schemas.microsoft.com/office/drawing/2014/main" id="{E3355906-9899-08C2-4DCF-11DAE854B053}"/>
              </a:ext>
            </a:extLst>
          </p:cNvPr>
          <p:cNvSpPr txBox="1"/>
          <p:nvPr/>
        </p:nvSpPr>
        <p:spPr>
          <a:xfrm>
            <a:off x="753395" y="2516864"/>
            <a:ext cx="2860895" cy="707886"/>
          </a:xfrm>
          <a:prstGeom prst="rect">
            <a:avLst/>
          </a:prstGeom>
          <a:noFill/>
        </p:spPr>
        <p:txBody>
          <a:bodyPr wrap="square" rtlCol="0">
            <a:spAutoFit/>
          </a:bodyPr>
          <a:lstStyle/>
          <a:p>
            <a:pPr algn="ctr"/>
            <a:r>
              <a:rPr lang="fr-FR" sz="4000" b="1" dirty="0"/>
              <a:t>30.53</a:t>
            </a:r>
          </a:p>
        </p:txBody>
      </p:sp>
      <p:sp>
        <p:nvSpPr>
          <p:cNvPr id="7" name="ZoneTexte 6">
            <a:extLst>
              <a:ext uri="{FF2B5EF4-FFF2-40B4-BE49-F238E27FC236}">
                <a16:creationId xmlns:a16="http://schemas.microsoft.com/office/drawing/2014/main" id="{1AFB57DC-926E-FBC9-A5FB-3B7B55703C49}"/>
              </a:ext>
            </a:extLst>
          </p:cNvPr>
          <p:cNvSpPr txBox="1"/>
          <p:nvPr/>
        </p:nvSpPr>
        <p:spPr>
          <a:xfrm>
            <a:off x="753394" y="3153414"/>
            <a:ext cx="2860895" cy="523220"/>
          </a:xfrm>
          <a:prstGeom prst="rect">
            <a:avLst/>
          </a:prstGeom>
          <a:noFill/>
          <a:ln>
            <a:noFill/>
          </a:ln>
        </p:spPr>
        <p:txBody>
          <a:bodyPr wrap="square" rtlCol="0">
            <a:spAutoFit/>
          </a:bodyPr>
          <a:lstStyle/>
          <a:p>
            <a:pPr algn="ctr"/>
            <a:r>
              <a:rPr lang="fr-FR" sz="2800" dirty="0"/>
              <a:t>Forward PE</a:t>
            </a:r>
          </a:p>
        </p:txBody>
      </p:sp>
      <p:sp>
        <p:nvSpPr>
          <p:cNvPr id="8" name="ZoneTexte 7">
            <a:extLst>
              <a:ext uri="{FF2B5EF4-FFF2-40B4-BE49-F238E27FC236}">
                <a16:creationId xmlns:a16="http://schemas.microsoft.com/office/drawing/2014/main" id="{91DE02DD-7352-10FC-B065-6E3A12D0DCFE}"/>
              </a:ext>
            </a:extLst>
          </p:cNvPr>
          <p:cNvSpPr txBox="1"/>
          <p:nvPr/>
        </p:nvSpPr>
        <p:spPr>
          <a:xfrm>
            <a:off x="4201250" y="2525917"/>
            <a:ext cx="2860895" cy="707886"/>
          </a:xfrm>
          <a:prstGeom prst="rect">
            <a:avLst/>
          </a:prstGeom>
          <a:noFill/>
        </p:spPr>
        <p:txBody>
          <a:bodyPr wrap="square" rtlCol="0">
            <a:spAutoFit/>
          </a:bodyPr>
          <a:lstStyle/>
          <a:p>
            <a:pPr algn="ctr"/>
            <a:r>
              <a:rPr lang="fr-FR" sz="4000" b="1" dirty="0"/>
              <a:t>41.79</a:t>
            </a:r>
          </a:p>
        </p:txBody>
      </p:sp>
      <p:sp>
        <p:nvSpPr>
          <p:cNvPr id="9" name="ZoneTexte 8">
            <a:extLst>
              <a:ext uri="{FF2B5EF4-FFF2-40B4-BE49-F238E27FC236}">
                <a16:creationId xmlns:a16="http://schemas.microsoft.com/office/drawing/2014/main" id="{8110C8B2-8CFE-ED23-4020-839B259398CD}"/>
              </a:ext>
            </a:extLst>
          </p:cNvPr>
          <p:cNvSpPr txBox="1"/>
          <p:nvPr/>
        </p:nvSpPr>
        <p:spPr>
          <a:xfrm>
            <a:off x="4201249" y="3153414"/>
            <a:ext cx="2860895" cy="523220"/>
          </a:xfrm>
          <a:prstGeom prst="rect">
            <a:avLst/>
          </a:prstGeom>
          <a:noFill/>
        </p:spPr>
        <p:txBody>
          <a:bodyPr wrap="square" rtlCol="0">
            <a:spAutoFit/>
          </a:bodyPr>
          <a:lstStyle/>
          <a:p>
            <a:pPr algn="ctr"/>
            <a:r>
              <a:rPr lang="fr-FR" sz="2800" dirty="0"/>
              <a:t>Trailing PE</a:t>
            </a:r>
          </a:p>
        </p:txBody>
      </p:sp>
      <p:sp>
        <p:nvSpPr>
          <p:cNvPr id="10" name="ZoneTexte 9">
            <a:extLst>
              <a:ext uri="{FF2B5EF4-FFF2-40B4-BE49-F238E27FC236}">
                <a16:creationId xmlns:a16="http://schemas.microsoft.com/office/drawing/2014/main" id="{89CED81E-DBE3-FFA7-B84C-B4AE172E9778}"/>
              </a:ext>
            </a:extLst>
          </p:cNvPr>
          <p:cNvSpPr txBox="1"/>
          <p:nvPr/>
        </p:nvSpPr>
        <p:spPr>
          <a:xfrm>
            <a:off x="7649104" y="2525917"/>
            <a:ext cx="2860895" cy="707886"/>
          </a:xfrm>
          <a:prstGeom prst="rect">
            <a:avLst/>
          </a:prstGeom>
          <a:noFill/>
        </p:spPr>
        <p:txBody>
          <a:bodyPr wrap="square" rtlCol="0">
            <a:spAutoFit/>
          </a:bodyPr>
          <a:lstStyle/>
          <a:p>
            <a:pPr algn="ctr"/>
            <a:r>
              <a:rPr lang="fr-FR" sz="4000" b="1" dirty="0"/>
              <a:t>3834 B$</a:t>
            </a:r>
          </a:p>
        </p:txBody>
      </p:sp>
      <p:sp>
        <p:nvSpPr>
          <p:cNvPr id="11" name="ZoneTexte 10">
            <a:extLst>
              <a:ext uri="{FF2B5EF4-FFF2-40B4-BE49-F238E27FC236}">
                <a16:creationId xmlns:a16="http://schemas.microsoft.com/office/drawing/2014/main" id="{B8812B86-CABC-C632-7899-48A938470A9A}"/>
              </a:ext>
            </a:extLst>
          </p:cNvPr>
          <p:cNvSpPr txBox="1"/>
          <p:nvPr/>
        </p:nvSpPr>
        <p:spPr>
          <a:xfrm>
            <a:off x="7649103" y="3153414"/>
            <a:ext cx="2860895" cy="523220"/>
          </a:xfrm>
          <a:prstGeom prst="rect">
            <a:avLst/>
          </a:prstGeom>
          <a:noFill/>
        </p:spPr>
        <p:txBody>
          <a:bodyPr wrap="square" rtlCol="0">
            <a:spAutoFit/>
          </a:bodyPr>
          <a:lstStyle/>
          <a:p>
            <a:pPr algn="ctr"/>
            <a:r>
              <a:rPr lang="fr-FR" sz="2800" dirty="0"/>
              <a:t>Market Value</a:t>
            </a:r>
          </a:p>
        </p:txBody>
      </p:sp>
      <p:sp>
        <p:nvSpPr>
          <p:cNvPr id="12" name="ZoneTexte 11">
            <a:extLst>
              <a:ext uri="{FF2B5EF4-FFF2-40B4-BE49-F238E27FC236}">
                <a16:creationId xmlns:a16="http://schemas.microsoft.com/office/drawing/2014/main" id="{733B4F61-9EBD-38DA-DC9C-602D28015E5D}"/>
              </a:ext>
            </a:extLst>
          </p:cNvPr>
          <p:cNvSpPr txBox="1"/>
          <p:nvPr/>
        </p:nvSpPr>
        <p:spPr>
          <a:xfrm>
            <a:off x="753394" y="4248487"/>
            <a:ext cx="2860895" cy="707886"/>
          </a:xfrm>
          <a:prstGeom prst="rect">
            <a:avLst/>
          </a:prstGeom>
          <a:noFill/>
        </p:spPr>
        <p:txBody>
          <a:bodyPr wrap="square" rtlCol="0">
            <a:spAutoFit/>
          </a:bodyPr>
          <a:lstStyle/>
          <a:p>
            <a:pPr algn="ctr"/>
            <a:r>
              <a:rPr lang="fr-FR" sz="4000" b="1" dirty="0"/>
              <a:t>253.68$</a:t>
            </a:r>
          </a:p>
        </p:txBody>
      </p:sp>
      <p:sp>
        <p:nvSpPr>
          <p:cNvPr id="13" name="ZoneTexte 12">
            <a:extLst>
              <a:ext uri="{FF2B5EF4-FFF2-40B4-BE49-F238E27FC236}">
                <a16:creationId xmlns:a16="http://schemas.microsoft.com/office/drawing/2014/main" id="{C1B59D84-7CF1-A1BC-820A-16BC0F7BD460}"/>
              </a:ext>
            </a:extLst>
          </p:cNvPr>
          <p:cNvSpPr txBox="1"/>
          <p:nvPr/>
        </p:nvSpPr>
        <p:spPr>
          <a:xfrm>
            <a:off x="753393" y="4875984"/>
            <a:ext cx="2860895" cy="523220"/>
          </a:xfrm>
          <a:prstGeom prst="rect">
            <a:avLst/>
          </a:prstGeom>
          <a:noFill/>
        </p:spPr>
        <p:txBody>
          <a:bodyPr wrap="square" rtlCol="0">
            <a:spAutoFit/>
          </a:bodyPr>
          <a:lstStyle/>
          <a:p>
            <a:pPr algn="ctr"/>
            <a:r>
              <a:rPr lang="fr-FR" sz="2800" dirty="0"/>
              <a:t>Share price</a:t>
            </a:r>
          </a:p>
        </p:txBody>
      </p:sp>
      <p:sp>
        <p:nvSpPr>
          <p:cNvPr id="14" name="ZoneTexte 13">
            <a:extLst>
              <a:ext uri="{FF2B5EF4-FFF2-40B4-BE49-F238E27FC236}">
                <a16:creationId xmlns:a16="http://schemas.microsoft.com/office/drawing/2014/main" id="{F4DDC4FB-7485-50A7-6953-158796D50F50}"/>
              </a:ext>
            </a:extLst>
          </p:cNvPr>
          <p:cNvSpPr txBox="1"/>
          <p:nvPr/>
        </p:nvSpPr>
        <p:spPr>
          <a:xfrm>
            <a:off x="4201249" y="4248487"/>
            <a:ext cx="2860895" cy="707886"/>
          </a:xfrm>
          <a:prstGeom prst="rect">
            <a:avLst/>
          </a:prstGeom>
          <a:noFill/>
        </p:spPr>
        <p:txBody>
          <a:bodyPr wrap="square" rtlCol="0">
            <a:spAutoFit/>
          </a:bodyPr>
          <a:lstStyle/>
          <a:p>
            <a:pPr algn="ctr"/>
            <a:r>
              <a:rPr lang="fr-FR" sz="4000" b="1" dirty="0"/>
              <a:t>110 B$</a:t>
            </a:r>
          </a:p>
        </p:txBody>
      </p:sp>
      <p:sp>
        <p:nvSpPr>
          <p:cNvPr id="15" name="ZoneTexte 14">
            <a:extLst>
              <a:ext uri="{FF2B5EF4-FFF2-40B4-BE49-F238E27FC236}">
                <a16:creationId xmlns:a16="http://schemas.microsoft.com/office/drawing/2014/main" id="{503D1174-889D-8569-539A-7CF4296FADEE}"/>
              </a:ext>
            </a:extLst>
          </p:cNvPr>
          <p:cNvSpPr txBox="1"/>
          <p:nvPr/>
        </p:nvSpPr>
        <p:spPr>
          <a:xfrm>
            <a:off x="4201248" y="4875984"/>
            <a:ext cx="2860895" cy="523220"/>
          </a:xfrm>
          <a:prstGeom prst="rect">
            <a:avLst/>
          </a:prstGeom>
          <a:noFill/>
        </p:spPr>
        <p:txBody>
          <a:bodyPr wrap="square" rtlCol="0">
            <a:spAutoFit/>
          </a:bodyPr>
          <a:lstStyle/>
          <a:p>
            <a:pPr algn="ctr"/>
            <a:r>
              <a:rPr lang="fr-FR" sz="2800" dirty="0"/>
              <a:t>Earnings</a:t>
            </a:r>
          </a:p>
        </p:txBody>
      </p:sp>
      <p:sp>
        <p:nvSpPr>
          <p:cNvPr id="16" name="ZoneTexte 15">
            <a:extLst>
              <a:ext uri="{FF2B5EF4-FFF2-40B4-BE49-F238E27FC236}">
                <a16:creationId xmlns:a16="http://schemas.microsoft.com/office/drawing/2014/main" id="{5CC1ECCE-8AD3-2D92-004C-7360A7E4723B}"/>
              </a:ext>
            </a:extLst>
          </p:cNvPr>
          <p:cNvSpPr txBox="1"/>
          <p:nvPr/>
        </p:nvSpPr>
        <p:spPr>
          <a:xfrm>
            <a:off x="7649103" y="4248487"/>
            <a:ext cx="2860895" cy="707886"/>
          </a:xfrm>
          <a:prstGeom prst="rect">
            <a:avLst/>
          </a:prstGeom>
          <a:noFill/>
        </p:spPr>
        <p:txBody>
          <a:bodyPr wrap="square" rtlCol="0">
            <a:spAutoFit/>
          </a:bodyPr>
          <a:lstStyle/>
          <a:p>
            <a:pPr algn="ctr"/>
            <a:r>
              <a:rPr lang="fr-FR" sz="4000" b="1" dirty="0"/>
              <a:t>0.46</a:t>
            </a:r>
          </a:p>
        </p:txBody>
      </p:sp>
      <p:sp>
        <p:nvSpPr>
          <p:cNvPr id="17" name="ZoneTexte 16">
            <a:extLst>
              <a:ext uri="{FF2B5EF4-FFF2-40B4-BE49-F238E27FC236}">
                <a16:creationId xmlns:a16="http://schemas.microsoft.com/office/drawing/2014/main" id="{FDFC776F-A8CD-5AC4-F185-BDEBDC3A1161}"/>
              </a:ext>
            </a:extLst>
          </p:cNvPr>
          <p:cNvSpPr txBox="1"/>
          <p:nvPr/>
        </p:nvSpPr>
        <p:spPr>
          <a:xfrm>
            <a:off x="7649102" y="4875984"/>
            <a:ext cx="2860895" cy="523220"/>
          </a:xfrm>
          <a:prstGeom prst="rect">
            <a:avLst/>
          </a:prstGeom>
          <a:noFill/>
        </p:spPr>
        <p:txBody>
          <a:bodyPr wrap="square" rtlCol="0">
            <a:spAutoFit/>
          </a:bodyPr>
          <a:lstStyle/>
          <a:p>
            <a:pPr algn="ctr"/>
            <a:r>
              <a:rPr lang="fr-FR" sz="2800" dirty="0"/>
              <a:t>Gross Margin</a:t>
            </a:r>
          </a:p>
        </p:txBody>
      </p:sp>
      <p:sp>
        <p:nvSpPr>
          <p:cNvPr id="4" name="Espace réservé du texte 2">
            <a:extLst>
              <a:ext uri="{FF2B5EF4-FFF2-40B4-BE49-F238E27FC236}">
                <a16:creationId xmlns:a16="http://schemas.microsoft.com/office/drawing/2014/main" id="{9034A86F-4788-7061-30E9-0A8CCFA5924A}"/>
              </a:ext>
            </a:extLst>
          </p:cNvPr>
          <p:cNvSpPr txBox="1">
            <a:spLocks/>
          </p:cNvSpPr>
          <p:nvPr/>
        </p:nvSpPr>
        <p:spPr>
          <a:xfrm>
            <a:off x="358367" y="1243118"/>
            <a:ext cx="10747217"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a:solidFill>
                  <a:schemeClr val="bg2">
                    <a:lumMod val="50000"/>
                  </a:schemeClr>
                </a:solidFill>
              </a:rPr>
              <a:t>Key </a:t>
            </a:r>
            <a:r>
              <a:rPr lang="fr-FR" dirty="0" err="1">
                <a:solidFill>
                  <a:schemeClr val="bg2">
                    <a:lumMod val="50000"/>
                  </a:schemeClr>
                </a:solidFill>
              </a:rPr>
              <a:t>metrics</a:t>
            </a:r>
            <a:endParaRPr lang="fr-FR" dirty="0">
              <a:solidFill>
                <a:schemeClr val="bg2">
                  <a:lumMod val="50000"/>
                </a:schemeClr>
              </a:solidFill>
            </a:endParaRPr>
          </a:p>
        </p:txBody>
      </p:sp>
      <p:sp>
        <p:nvSpPr>
          <p:cNvPr id="3" name="Espace réservé du numéro de diapositive 2">
            <a:extLst>
              <a:ext uri="{FF2B5EF4-FFF2-40B4-BE49-F238E27FC236}">
                <a16:creationId xmlns:a16="http://schemas.microsoft.com/office/drawing/2014/main" id="{AB8A63E3-258F-1A65-12A7-CEE4138DD204}"/>
              </a:ext>
            </a:extLst>
          </p:cNvPr>
          <p:cNvSpPr>
            <a:spLocks noGrp="1"/>
          </p:cNvSpPr>
          <p:nvPr>
            <p:ph type="sldNum" sz="quarter" idx="12"/>
          </p:nvPr>
        </p:nvSpPr>
        <p:spPr/>
        <p:txBody>
          <a:bodyPr/>
          <a:lstStyle/>
          <a:p>
            <a:fld id="{7B771BC8-3181-4730-9677-03DCF9CAE705}" type="slidenum">
              <a:rPr lang="fr-FR" smtClean="0"/>
              <a:t>4</a:t>
            </a:fld>
            <a:endParaRPr lang="fr-FR"/>
          </a:p>
        </p:txBody>
      </p:sp>
      <p:sp>
        <p:nvSpPr>
          <p:cNvPr id="5" name="Rectangle 4">
            <a:extLst>
              <a:ext uri="{FF2B5EF4-FFF2-40B4-BE49-F238E27FC236}">
                <a16:creationId xmlns:a16="http://schemas.microsoft.com/office/drawing/2014/main" id="{AE3186C6-8E76-A40C-CAE8-FD13058363CA}"/>
              </a:ext>
            </a:extLst>
          </p:cNvPr>
          <p:cNvSpPr/>
          <p:nvPr/>
        </p:nvSpPr>
        <p:spPr>
          <a:xfrm>
            <a:off x="0" y="-9053"/>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graphicFrame>
        <p:nvGraphicFramePr>
          <p:cNvPr id="7" name="Espace réservé du contenu 6">
            <a:extLst>
              <a:ext uri="{FF2B5EF4-FFF2-40B4-BE49-F238E27FC236}">
                <a16:creationId xmlns:a16="http://schemas.microsoft.com/office/drawing/2014/main" id="{2B338943-D410-A86A-07A2-BFDA59072171}"/>
              </a:ext>
            </a:extLst>
          </p:cNvPr>
          <p:cNvGraphicFramePr>
            <a:graphicFrameLocks noGrp="1"/>
          </p:cNvGraphicFramePr>
          <p:nvPr>
            <p:ph sz="half" idx="1"/>
            <p:extLst>
              <p:ext uri="{D42A27DB-BD31-4B8C-83A1-F6EECF244321}">
                <p14:modId xmlns:p14="http://schemas.microsoft.com/office/powerpoint/2010/main" val="1338959308"/>
              </p:ext>
            </p:extLst>
          </p:nvPr>
        </p:nvGraphicFramePr>
        <p:xfrm>
          <a:off x="439848" y="2127563"/>
          <a:ext cx="5336262" cy="4049399"/>
        </p:xfrm>
        <a:graphic>
          <a:graphicData uri="http://schemas.openxmlformats.org/drawingml/2006/chart">
            <c:chart xmlns:c="http://schemas.openxmlformats.org/drawingml/2006/chart" r:id="rId2"/>
          </a:graphicData>
        </a:graphic>
      </p:graphicFrame>
      <p:graphicFrame>
        <p:nvGraphicFramePr>
          <p:cNvPr id="10" name="Espace réservé du contenu 9">
            <a:extLst>
              <a:ext uri="{FF2B5EF4-FFF2-40B4-BE49-F238E27FC236}">
                <a16:creationId xmlns:a16="http://schemas.microsoft.com/office/drawing/2014/main" id="{829A5E27-1F31-2D97-E437-ED8EB0F4696B}"/>
              </a:ext>
            </a:extLst>
          </p:cNvPr>
          <p:cNvGraphicFramePr>
            <a:graphicFrameLocks noGrp="1"/>
          </p:cNvGraphicFramePr>
          <p:nvPr>
            <p:ph sz="half" idx="2"/>
            <p:extLst>
              <p:ext uri="{D42A27DB-BD31-4B8C-83A1-F6EECF244321}">
                <p14:modId xmlns:p14="http://schemas.microsoft.com/office/powerpoint/2010/main" val="3919506554"/>
              </p:ext>
            </p:extLst>
          </p:nvPr>
        </p:nvGraphicFramePr>
        <p:xfrm>
          <a:off x="6415890" y="2127563"/>
          <a:ext cx="5336262" cy="4049400"/>
        </p:xfrm>
        <a:graphic>
          <a:graphicData uri="http://schemas.openxmlformats.org/drawingml/2006/chart">
            <c:chart xmlns:c="http://schemas.openxmlformats.org/drawingml/2006/chart" r:id="rId3"/>
          </a:graphicData>
        </a:graphic>
      </p:graphicFrame>
      <p:sp>
        <p:nvSpPr>
          <p:cNvPr id="8" name="Espace réservé du texte 2">
            <a:extLst>
              <a:ext uri="{FF2B5EF4-FFF2-40B4-BE49-F238E27FC236}">
                <a16:creationId xmlns:a16="http://schemas.microsoft.com/office/drawing/2014/main" id="{0048077A-60FA-304E-A871-1C6188AA1435}"/>
              </a:ext>
            </a:extLst>
          </p:cNvPr>
          <p:cNvSpPr txBox="1">
            <a:spLocks/>
          </p:cNvSpPr>
          <p:nvPr/>
        </p:nvSpPr>
        <p:spPr>
          <a:xfrm>
            <a:off x="439847" y="1346934"/>
            <a:ext cx="10515600" cy="58998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r>
              <a:rPr lang="fr-FR" dirty="0" err="1">
                <a:solidFill>
                  <a:schemeClr val="bg2">
                    <a:lumMod val="50000"/>
                  </a:schemeClr>
                </a:solidFill>
              </a:rPr>
              <a:t>Financials</a:t>
            </a:r>
            <a:endParaRPr lang="fr-FR" dirty="0">
              <a:solidFill>
                <a:schemeClr val="bg2">
                  <a:lumMod val="50000"/>
                </a:schemeClr>
              </a:solidFill>
            </a:endParaRPr>
          </a:p>
        </p:txBody>
      </p:sp>
      <p:sp>
        <p:nvSpPr>
          <p:cNvPr id="12" name="Titre 1">
            <a:extLst>
              <a:ext uri="{FF2B5EF4-FFF2-40B4-BE49-F238E27FC236}">
                <a16:creationId xmlns:a16="http://schemas.microsoft.com/office/drawing/2014/main" id="{9EFF3DA3-0E35-E804-6B06-255F008A304B}"/>
              </a:ext>
            </a:extLst>
          </p:cNvPr>
          <p:cNvSpPr>
            <a:spLocks noGrp="1"/>
          </p:cNvSpPr>
          <p:nvPr>
            <p:ph type="title"/>
          </p:nvPr>
        </p:nvSpPr>
        <p:spPr>
          <a:xfrm>
            <a:off x="439847" y="364940"/>
            <a:ext cx="10515600" cy="1008287"/>
          </a:xfrm>
        </p:spPr>
        <p:txBody>
          <a:bodyPr>
            <a:normAutofit/>
          </a:bodyPr>
          <a:lstStyle/>
          <a:p>
            <a:r>
              <a:t>Apple Inc.</a:t>
            </a:r>
          </a:p>
        </p:txBody>
      </p:sp>
      <p:sp>
        <p:nvSpPr>
          <p:cNvPr id="2" name="Espace réservé du numéro de diapositive 1">
            <a:extLst>
              <a:ext uri="{FF2B5EF4-FFF2-40B4-BE49-F238E27FC236}">
                <a16:creationId xmlns:a16="http://schemas.microsoft.com/office/drawing/2014/main" id="{A95EEDFA-D642-5F92-6279-B60D35C8F437}"/>
              </a:ext>
            </a:extLst>
          </p:cNvPr>
          <p:cNvSpPr>
            <a:spLocks noGrp="1"/>
          </p:cNvSpPr>
          <p:nvPr>
            <p:ph type="sldNum" sz="quarter" idx="12"/>
          </p:nvPr>
        </p:nvSpPr>
        <p:spPr/>
        <p:txBody>
          <a:bodyPr/>
          <a:lstStyle/>
          <a:p>
            <a:fld id="{7B771BC8-3181-4730-9677-03DCF9CAE705}" type="slidenum">
              <a:rPr lang="fr-FR" smtClean="0"/>
              <a:t>5</a:t>
            </a:fld>
            <a:endParaRPr lang="fr-FR"/>
          </a:p>
        </p:txBody>
      </p:sp>
      <p:sp>
        <p:nvSpPr>
          <p:cNvPr id="3" name="Rectangle 2">
            <a:extLst>
              <a:ext uri="{FF2B5EF4-FFF2-40B4-BE49-F238E27FC236}">
                <a16:creationId xmlns:a16="http://schemas.microsoft.com/office/drawing/2014/main" id="{585AC077-370C-83AC-4892-37DA7674CD67}"/>
              </a:ext>
            </a:extLst>
          </p:cNvPr>
          <p:cNvSpPr/>
          <p:nvPr/>
        </p:nvSpPr>
        <p:spPr>
          <a:xfrm>
            <a:off x="0" y="0"/>
            <a:ext cx="72428" cy="6858000"/>
          </a:xfrm>
          <a:prstGeom prst="rect">
            <a:avLst/>
          </a:prstGeom>
          <a:ln>
            <a:noFill/>
          </a:ln>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endParaRPr lang="fr-FR"/>
          </a:p>
        </p:txBody>
      </p:sp>
    </p:spTree>
  </p:cSld>
  <p:clrMapOvr>
    <a:masterClrMapping/>
  </p:clrMapOvr>
</p:sld>
</file>

<file path=ppt/theme/theme1.xml><?xml version="1.0" encoding="utf-8"?>
<a:theme xmlns:a="http://schemas.openxmlformats.org/drawingml/2006/main" name="Thème Office">
  <a:themeElements>
    <a:clrScheme name="Bleu">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211</TotalTime>
  <Words>51</Words>
  <Application>Microsoft Office PowerPoint</Application>
  <PresentationFormat>Grand écran</PresentationFormat>
  <Paragraphs>35</Paragraphs>
  <Slides>6</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6</vt:i4>
      </vt:variant>
    </vt:vector>
  </HeadingPairs>
  <TitlesOfParts>
    <vt:vector size="10" baseType="lpstr">
      <vt:lpstr>Arial</vt:lpstr>
      <vt:lpstr>Calibri</vt:lpstr>
      <vt:lpstr>Georgia</vt:lpstr>
      <vt:lpstr>Thème Office</vt:lpstr>
      <vt:lpstr>SP500 Updates</vt:lpstr>
      <vt:lpstr>Table of content</vt:lpstr>
      <vt:lpstr>Entreprise</vt:lpstr>
      <vt:lpstr>Entreprise</vt:lpstr>
      <vt:lpstr>Entreprise</vt:lpstr>
      <vt:lpstr>Entreprise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Charles Lrz</dc:creator>
  <cp:lastModifiedBy>Charles Lrz</cp:lastModifiedBy>
  <cp:revision>20</cp:revision>
  <dcterms:created xsi:type="dcterms:W3CDTF">2024-12-20T11:15:13Z</dcterms:created>
  <dcterms:modified xsi:type="dcterms:W3CDTF">2024-12-20T17:47:20Z</dcterms:modified>
</cp:coreProperties>
</file>

<file path=docProps/thumbnail.jpeg>
</file>